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7"/>
  </p:notesMasterIdLst>
  <p:sldIdLst>
    <p:sldId id="263" r:id="rId2"/>
    <p:sldId id="264" r:id="rId3"/>
    <p:sldId id="258" r:id="rId4"/>
    <p:sldId id="271" r:id="rId5"/>
    <p:sldId id="303" r:id="rId6"/>
    <p:sldId id="274" r:id="rId7"/>
    <p:sldId id="273" r:id="rId8"/>
    <p:sldId id="300" r:id="rId9"/>
    <p:sldId id="301" r:id="rId10"/>
    <p:sldId id="279" r:id="rId11"/>
    <p:sldId id="260" r:id="rId12"/>
    <p:sldId id="284" r:id="rId13"/>
    <p:sldId id="295" r:id="rId14"/>
    <p:sldId id="296" r:id="rId15"/>
    <p:sldId id="297" r:id="rId16"/>
    <p:sldId id="298" r:id="rId17"/>
    <p:sldId id="299" r:id="rId18"/>
    <p:sldId id="281" r:id="rId19"/>
    <p:sldId id="289" r:id="rId20"/>
    <p:sldId id="291" r:id="rId21"/>
    <p:sldId id="261" r:id="rId22"/>
    <p:sldId id="292" r:id="rId23"/>
    <p:sldId id="294" r:id="rId24"/>
    <p:sldId id="290" r:id="rId25"/>
    <p:sldId id="302" r:id="rId26"/>
  </p:sldIdLst>
  <p:sldSz cx="12192000" cy="6858000"/>
  <p:notesSz cx="10018713" cy="6886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E68C81-A459-4F7E-8638-FA00CEA2F6E6}" v="108" dt="2021-03-22T22:03:19.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101" y="1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6AE68C81-A459-4F7E-8638-FA00CEA2F6E6}"/>
    <pc:docChg chg="undo custSel addSld delSld modSld">
      <pc:chgData name="EunJung Jung" userId="248185fc106a8be5" providerId="LiveId" clId="{6AE68C81-A459-4F7E-8638-FA00CEA2F6E6}" dt="2021-03-22T22:03:19.145" v="918"/>
      <pc:docMkLst>
        <pc:docMk/>
      </pc:docMkLst>
      <pc:sldChg chg="del modNotesTx">
        <pc:chgData name="EunJung Jung" userId="248185fc106a8be5" providerId="LiveId" clId="{6AE68C81-A459-4F7E-8638-FA00CEA2F6E6}" dt="2021-03-14T04:34:27.845" v="35" actId="47"/>
        <pc:sldMkLst>
          <pc:docMk/>
          <pc:sldMk cId="2553661930" sldId="256"/>
        </pc:sldMkLst>
      </pc:sldChg>
      <pc:sldChg chg="modSp add mod">
        <pc:chgData name="EunJung Jung" userId="248185fc106a8be5" providerId="LiveId" clId="{6AE68C81-A459-4F7E-8638-FA00CEA2F6E6}" dt="2021-03-22T02:51:18.254" v="243" actId="1036"/>
        <pc:sldMkLst>
          <pc:docMk/>
          <pc:sldMk cId="496709730" sldId="258"/>
        </pc:sldMkLst>
        <pc:picChg chg="mod">
          <ac:chgData name="EunJung Jung" userId="248185fc106a8be5" providerId="LiveId" clId="{6AE68C81-A459-4F7E-8638-FA00CEA2F6E6}" dt="2021-03-22T02:51:18.254" v="243" actId="1036"/>
          <ac:picMkLst>
            <pc:docMk/>
            <pc:sldMk cId="496709730" sldId="258"/>
            <ac:picMk id="2" creationId="{5219E47C-6988-4175-B661-90CA2016F7B7}"/>
          </ac:picMkLst>
        </pc:picChg>
      </pc:sldChg>
      <pc:sldChg chg="addSp delSp modSp add mod delAnim modAnim modNotesTx">
        <pc:chgData name="EunJung Jung" userId="248185fc106a8be5" providerId="LiveId" clId="{6AE68C81-A459-4F7E-8638-FA00CEA2F6E6}" dt="2021-03-22T02:55:13.225" v="456" actId="1037"/>
        <pc:sldMkLst>
          <pc:docMk/>
          <pc:sldMk cId="614468688" sldId="260"/>
        </pc:sldMkLst>
        <pc:spChg chg="mod">
          <ac:chgData name="EunJung Jung" userId="248185fc106a8be5" providerId="LiveId" clId="{6AE68C81-A459-4F7E-8638-FA00CEA2F6E6}" dt="2021-03-22T00:45:06.758" v="122" actId="1076"/>
          <ac:spMkLst>
            <pc:docMk/>
            <pc:sldMk cId="614468688" sldId="260"/>
            <ac:spMk id="3" creationId="{00000000-0000-0000-0000-000000000000}"/>
          </ac:spMkLst>
        </pc:spChg>
        <pc:picChg chg="mod">
          <ac:chgData name="EunJung Jung" userId="248185fc106a8be5" providerId="LiveId" clId="{6AE68C81-A459-4F7E-8638-FA00CEA2F6E6}" dt="2021-03-22T02:55:04.800" v="421" actId="1036"/>
          <ac:picMkLst>
            <pc:docMk/>
            <pc:sldMk cId="614468688" sldId="260"/>
            <ac:picMk id="6" creationId="{C91EF51F-285C-4600-9E5F-EA59D912F485}"/>
          </ac:picMkLst>
        </pc:picChg>
        <pc:picChg chg="del mod">
          <ac:chgData name="EunJung Jung" userId="248185fc106a8be5" providerId="LiveId" clId="{6AE68C81-A459-4F7E-8638-FA00CEA2F6E6}" dt="2021-03-22T00:45:21.295" v="123" actId="21"/>
          <ac:picMkLst>
            <pc:docMk/>
            <pc:sldMk cId="614468688" sldId="260"/>
            <ac:picMk id="7" creationId="{F375B87D-AABE-432A-B37C-88FA6DB89273}"/>
          </ac:picMkLst>
        </pc:picChg>
        <pc:picChg chg="add mod">
          <ac:chgData name="EunJung Jung" userId="248185fc106a8be5" providerId="LiveId" clId="{6AE68C81-A459-4F7E-8638-FA00CEA2F6E6}" dt="2021-03-22T02:55:13.225" v="456" actId="1037"/>
          <ac:picMkLst>
            <pc:docMk/>
            <pc:sldMk cId="614468688" sldId="260"/>
            <ac:picMk id="8" creationId="{7EC9A5C2-CCDC-4AC5-AEF1-A1F0BA154575}"/>
          </ac:picMkLst>
        </pc:picChg>
      </pc:sldChg>
      <pc:sldChg chg="modSp mod modNotesTx">
        <pc:chgData name="EunJung Jung" userId="248185fc106a8be5" providerId="LiveId" clId="{6AE68C81-A459-4F7E-8638-FA00CEA2F6E6}" dt="2021-03-22T03:01:29.480" v="854" actId="1037"/>
        <pc:sldMkLst>
          <pc:docMk/>
          <pc:sldMk cId="1406833231" sldId="261"/>
        </pc:sldMkLst>
        <pc:picChg chg="mod">
          <ac:chgData name="EunJung Jung" userId="248185fc106a8be5" providerId="LiveId" clId="{6AE68C81-A459-4F7E-8638-FA00CEA2F6E6}" dt="2021-03-22T03:01:29.480" v="854" actId="1037"/>
          <ac:picMkLst>
            <pc:docMk/>
            <pc:sldMk cId="1406833231" sldId="261"/>
            <ac:picMk id="3" creationId="{941E995C-71B7-418E-BF11-5F6DD8BF54F2}"/>
          </ac:picMkLst>
        </pc:picChg>
      </pc:sldChg>
      <pc:sldChg chg="modSp add mod">
        <pc:chgData name="EunJung Jung" userId="248185fc106a8be5" providerId="LiveId" clId="{6AE68C81-A459-4F7E-8638-FA00CEA2F6E6}" dt="2021-03-22T02:50:49.155" v="231" actId="1037"/>
        <pc:sldMkLst>
          <pc:docMk/>
          <pc:sldMk cId="4099314331" sldId="263"/>
        </pc:sldMkLst>
        <pc:picChg chg="mod">
          <ac:chgData name="EunJung Jung" userId="248185fc106a8be5" providerId="LiveId" clId="{6AE68C81-A459-4F7E-8638-FA00CEA2F6E6}" dt="2021-03-22T02:50:49.155" v="231" actId="1037"/>
          <ac:picMkLst>
            <pc:docMk/>
            <pc:sldMk cId="4099314331" sldId="263"/>
            <ac:picMk id="3" creationId="{77869CF7-564F-4AB9-8C49-13A8285B6898}"/>
          </ac:picMkLst>
        </pc:picChg>
      </pc:sldChg>
      <pc:sldChg chg="add">
        <pc:chgData name="EunJung Jung" userId="248185fc106a8be5" providerId="LiveId" clId="{6AE68C81-A459-4F7E-8638-FA00CEA2F6E6}" dt="2021-03-07T02:21:31.502" v="13"/>
        <pc:sldMkLst>
          <pc:docMk/>
          <pc:sldMk cId="4210964232" sldId="264"/>
        </pc:sldMkLst>
      </pc:sldChg>
      <pc:sldChg chg="del">
        <pc:chgData name="EunJung Jung" userId="248185fc106a8be5" providerId="LiveId" clId="{6AE68C81-A459-4F7E-8638-FA00CEA2F6E6}" dt="2021-03-07T02:21:35.618" v="14" actId="47"/>
        <pc:sldMkLst>
          <pc:docMk/>
          <pc:sldMk cId="4151059000" sldId="269"/>
        </pc:sldMkLst>
      </pc:sldChg>
      <pc:sldChg chg="del modNotesTx">
        <pc:chgData name="EunJung Jung" userId="248185fc106a8be5" providerId="LiveId" clId="{6AE68C81-A459-4F7E-8638-FA00CEA2F6E6}" dt="2021-03-14T04:35:07.623" v="37" actId="47"/>
        <pc:sldMkLst>
          <pc:docMk/>
          <pc:sldMk cId="1075010727" sldId="270"/>
        </pc:sldMkLst>
      </pc:sldChg>
      <pc:sldChg chg="addSp modSp modAnim modNotesTx">
        <pc:chgData name="EunJung Jung" userId="248185fc106a8be5" providerId="LiveId" clId="{6AE68C81-A459-4F7E-8638-FA00CEA2F6E6}" dt="2021-03-07T02:17:25.254" v="3" actId="20577"/>
        <pc:sldMkLst>
          <pc:docMk/>
          <pc:sldMk cId="1015253169" sldId="271"/>
        </pc:sldMkLst>
        <pc:picChg chg="add mod">
          <ac:chgData name="EunJung Jung" userId="248185fc106a8be5" providerId="LiveId" clId="{6AE68C81-A459-4F7E-8638-FA00CEA2F6E6}" dt="2021-03-07T02:17:03.878" v="0"/>
          <ac:picMkLst>
            <pc:docMk/>
            <pc:sldMk cId="1015253169" sldId="271"/>
            <ac:picMk id="4" creationId="{7C84DC9C-FCA2-447C-B585-98F7FA82B1A7}"/>
          </ac:picMkLst>
        </pc:picChg>
      </pc:sldChg>
      <pc:sldChg chg="del modNotesTx">
        <pc:chgData name="EunJung Jung" userId="248185fc106a8be5" providerId="LiveId" clId="{6AE68C81-A459-4F7E-8638-FA00CEA2F6E6}" dt="2021-03-14T04:36:15.487" v="41" actId="47"/>
        <pc:sldMkLst>
          <pc:docMk/>
          <pc:sldMk cId="4273969079" sldId="272"/>
        </pc:sldMkLst>
      </pc:sldChg>
      <pc:sldChg chg="modSp mod modAnim modNotesTx">
        <pc:chgData name="EunJung Jung" userId="248185fc106a8be5" providerId="LiveId" clId="{6AE68C81-A459-4F7E-8638-FA00CEA2F6E6}" dt="2021-03-22T02:53:21.738" v="382" actId="1036"/>
        <pc:sldMkLst>
          <pc:docMk/>
          <pc:sldMk cId="957819144" sldId="273"/>
        </pc:sldMkLst>
        <pc:picChg chg="mod">
          <ac:chgData name="EunJung Jung" userId="248185fc106a8be5" providerId="LiveId" clId="{6AE68C81-A459-4F7E-8638-FA00CEA2F6E6}" dt="2021-03-22T02:53:21.738" v="382" actId="1036"/>
          <ac:picMkLst>
            <pc:docMk/>
            <pc:sldMk cId="957819144" sldId="273"/>
            <ac:picMk id="2" creationId="{0E6E1A52-8C3A-456E-8CD0-89EC840816A4}"/>
          </ac:picMkLst>
        </pc:picChg>
      </pc:sldChg>
      <pc:sldChg chg="modSp add mod">
        <pc:chgData name="EunJung Jung" userId="248185fc106a8be5" providerId="LiveId" clId="{6AE68C81-A459-4F7E-8638-FA00CEA2F6E6}" dt="2021-03-22T02:53:00.477" v="367" actId="1035"/>
        <pc:sldMkLst>
          <pc:docMk/>
          <pc:sldMk cId="4219691792" sldId="274"/>
        </pc:sldMkLst>
        <pc:picChg chg="mod">
          <ac:chgData name="EunJung Jung" userId="248185fc106a8be5" providerId="LiveId" clId="{6AE68C81-A459-4F7E-8638-FA00CEA2F6E6}" dt="2021-03-22T02:53:00.477" v="367" actId="1035"/>
          <ac:picMkLst>
            <pc:docMk/>
            <pc:sldMk cId="4219691792" sldId="274"/>
            <ac:picMk id="4" creationId="{BA1242EE-EE37-4AF8-9D14-6D8C500A3D72}"/>
          </ac:picMkLst>
        </pc:picChg>
      </pc:sldChg>
      <pc:sldChg chg="addSp modSp modAnim modNotesTx">
        <pc:chgData name="EunJung Jung" userId="248185fc106a8be5" providerId="LiveId" clId="{6AE68C81-A459-4F7E-8638-FA00CEA2F6E6}" dt="2021-03-07T02:19:02.069" v="7" actId="20577"/>
        <pc:sldMkLst>
          <pc:docMk/>
          <pc:sldMk cId="3934205757" sldId="279"/>
        </pc:sldMkLst>
        <pc:picChg chg="add mod">
          <ac:chgData name="EunJung Jung" userId="248185fc106a8be5" providerId="LiveId" clId="{6AE68C81-A459-4F7E-8638-FA00CEA2F6E6}" dt="2021-03-07T02:18:00.138" v="4"/>
          <ac:picMkLst>
            <pc:docMk/>
            <pc:sldMk cId="3934205757" sldId="279"/>
            <ac:picMk id="6" creationId="{FA5C9FB7-C53D-4D62-84CC-DFC4DF192A0B}"/>
          </ac:picMkLst>
        </pc:picChg>
      </pc:sldChg>
      <pc:sldChg chg="del modNotesTx">
        <pc:chgData name="EunJung Jung" userId="248185fc106a8be5" providerId="LiveId" clId="{6AE68C81-A459-4F7E-8638-FA00CEA2F6E6}" dt="2021-03-14T04:38:13.671" v="43" actId="47"/>
        <pc:sldMkLst>
          <pc:docMk/>
          <pc:sldMk cId="2988746657" sldId="280"/>
        </pc:sldMkLst>
      </pc:sldChg>
      <pc:sldChg chg="addSp modSp mod modAnim modNotesTx">
        <pc:chgData name="EunJung Jung" userId="248185fc106a8be5" providerId="LiveId" clId="{6AE68C81-A459-4F7E-8638-FA00CEA2F6E6}" dt="2021-03-07T02:19:59.590" v="12" actId="20577"/>
        <pc:sldMkLst>
          <pc:docMk/>
          <pc:sldMk cId="1272265932" sldId="281"/>
        </pc:sldMkLst>
        <pc:picChg chg="add mod">
          <ac:chgData name="EunJung Jung" userId="248185fc106a8be5" providerId="LiveId" clId="{6AE68C81-A459-4F7E-8638-FA00CEA2F6E6}" dt="2021-03-07T02:19:46.599" v="9" actId="1076"/>
          <ac:picMkLst>
            <pc:docMk/>
            <pc:sldMk cId="1272265932" sldId="281"/>
            <ac:picMk id="5" creationId="{ED30E424-8141-4C98-A5D4-D5E40A5A4F00}"/>
          </ac:picMkLst>
        </pc:picChg>
      </pc:sldChg>
      <pc:sldChg chg="modSp mod modAnim modNotesTx">
        <pc:chgData name="EunJung Jung" userId="248185fc106a8be5" providerId="LiveId" clId="{6AE68C81-A459-4F7E-8638-FA00CEA2F6E6}" dt="2021-03-22T02:56:05.828" v="495" actId="1037"/>
        <pc:sldMkLst>
          <pc:docMk/>
          <pc:sldMk cId="2171269895" sldId="284"/>
        </pc:sldMkLst>
        <pc:spChg chg="mod">
          <ac:chgData name="EunJung Jung" userId="248185fc106a8be5" providerId="LiveId" clId="{6AE68C81-A459-4F7E-8638-FA00CEA2F6E6}" dt="2021-03-22T02:55:33.198" v="476" actId="1035"/>
          <ac:spMkLst>
            <pc:docMk/>
            <pc:sldMk cId="2171269895" sldId="284"/>
            <ac:spMk id="3" creationId="{00000000-0000-0000-0000-000000000000}"/>
          </ac:spMkLst>
        </pc:spChg>
        <pc:spChg chg="mod">
          <ac:chgData name="EunJung Jung" userId="248185fc106a8be5" providerId="LiveId" clId="{6AE68C81-A459-4F7E-8638-FA00CEA2F6E6}" dt="2021-03-22T02:55:33.198" v="476" actId="1035"/>
          <ac:spMkLst>
            <pc:docMk/>
            <pc:sldMk cId="2171269895" sldId="284"/>
            <ac:spMk id="4" creationId="{00000000-0000-0000-0000-000000000000}"/>
          </ac:spMkLst>
        </pc:spChg>
        <pc:picChg chg="mod">
          <ac:chgData name="EunJung Jung" userId="248185fc106a8be5" providerId="LiveId" clId="{6AE68C81-A459-4F7E-8638-FA00CEA2F6E6}" dt="2021-03-22T02:56:00.841" v="484" actId="1036"/>
          <ac:picMkLst>
            <pc:docMk/>
            <pc:sldMk cId="2171269895" sldId="284"/>
            <ac:picMk id="5" creationId="{FAC37DCD-32E4-4358-A2B4-9C1E6AF211EF}"/>
          </ac:picMkLst>
        </pc:picChg>
        <pc:picChg chg="mod">
          <ac:chgData name="EunJung Jung" userId="248185fc106a8be5" providerId="LiveId" clId="{6AE68C81-A459-4F7E-8638-FA00CEA2F6E6}" dt="2021-03-22T02:56:05.828" v="495" actId="1037"/>
          <ac:picMkLst>
            <pc:docMk/>
            <pc:sldMk cId="2171269895" sldId="284"/>
            <ac:picMk id="6" creationId="{123D07F7-C509-40CE-A972-E11EB499A2E3}"/>
          </ac:picMkLst>
        </pc:picChg>
      </pc:sldChg>
      <pc:sldChg chg="modSp mod modNotesTx">
        <pc:chgData name="EunJung Jung" userId="248185fc106a8be5" providerId="LiveId" clId="{6AE68C81-A459-4F7E-8638-FA00CEA2F6E6}" dt="2021-03-22T03:00:44.135" v="823" actId="1036"/>
        <pc:sldMkLst>
          <pc:docMk/>
          <pc:sldMk cId="3433054447" sldId="289"/>
        </pc:sldMkLst>
        <pc:picChg chg="mod">
          <ac:chgData name="EunJung Jung" userId="248185fc106a8be5" providerId="LiveId" clId="{6AE68C81-A459-4F7E-8638-FA00CEA2F6E6}" dt="2021-03-22T03:00:44.135" v="823" actId="1036"/>
          <ac:picMkLst>
            <pc:docMk/>
            <pc:sldMk cId="3433054447" sldId="289"/>
            <ac:picMk id="3" creationId="{8FA788A8-D1C6-4490-8F3E-8E72D737EBF9}"/>
          </ac:picMkLst>
        </pc:picChg>
      </pc:sldChg>
      <pc:sldChg chg="modSp mod modAnim modNotesTx">
        <pc:chgData name="EunJung Jung" userId="248185fc106a8be5" providerId="LiveId" clId="{6AE68C81-A459-4F7E-8638-FA00CEA2F6E6}" dt="2021-03-22T03:02:53.492" v="916" actId="1036"/>
        <pc:sldMkLst>
          <pc:docMk/>
          <pc:sldMk cId="549678456" sldId="290"/>
        </pc:sldMkLst>
        <pc:picChg chg="mod">
          <ac:chgData name="EunJung Jung" userId="248185fc106a8be5" providerId="LiveId" clId="{6AE68C81-A459-4F7E-8638-FA00CEA2F6E6}" dt="2021-03-22T03:02:53.492" v="916" actId="1036"/>
          <ac:picMkLst>
            <pc:docMk/>
            <pc:sldMk cId="549678456" sldId="290"/>
            <ac:picMk id="6" creationId="{33A67560-1A04-4381-B689-F94099945707}"/>
          </ac:picMkLst>
        </pc:picChg>
      </pc:sldChg>
      <pc:sldChg chg="modSp mod modNotesTx">
        <pc:chgData name="EunJung Jung" userId="248185fc106a8be5" providerId="LiveId" clId="{6AE68C81-A459-4F7E-8638-FA00CEA2F6E6}" dt="2021-03-22T03:01:06.983" v="837" actId="1037"/>
        <pc:sldMkLst>
          <pc:docMk/>
          <pc:sldMk cId="2417737574" sldId="291"/>
        </pc:sldMkLst>
        <pc:picChg chg="mod">
          <ac:chgData name="EunJung Jung" userId="248185fc106a8be5" providerId="LiveId" clId="{6AE68C81-A459-4F7E-8638-FA00CEA2F6E6}" dt="2021-03-22T03:01:06.983" v="837" actId="1037"/>
          <ac:picMkLst>
            <pc:docMk/>
            <pc:sldMk cId="2417737574" sldId="291"/>
            <ac:picMk id="3" creationId="{24BCB3B2-D79C-4292-B061-1C09B5CE220E}"/>
          </ac:picMkLst>
        </pc:picChg>
      </pc:sldChg>
      <pc:sldChg chg="modSp mod modAnim modNotesTx">
        <pc:chgData name="EunJung Jung" userId="248185fc106a8be5" providerId="LiveId" clId="{6AE68C81-A459-4F7E-8638-FA00CEA2F6E6}" dt="2021-03-22T03:02:09.303" v="887" actId="1036"/>
        <pc:sldMkLst>
          <pc:docMk/>
          <pc:sldMk cId="845076859" sldId="292"/>
        </pc:sldMkLst>
        <pc:picChg chg="mod">
          <ac:chgData name="EunJung Jung" userId="248185fc106a8be5" providerId="LiveId" clId="{6AE68C81-A459-4F7E-8638-FA00CEA2F6E6}" dt="2021-03-22T03:02:04.386" v="876" actId="1036"/>
          <ac:picMkLst>
            <pc:docMk/>
            <pc:sldMk cId="845076859" sldId="292"/>
            <ac:picMk id="3" creationId="{38A74DC1-A3F6-41E8-B8C3-FE9BC9F390E5}"/>
          </ac:picMkLst>
        </pc:picChg>
        <pc:picChg chg="mod">
          <ac:chgData name="EunJung Jung" userId="248185fc106a8be5" providerId="LiveId" clId="{6AE68C81-A459-4F7E-8638-FA00CEA2F6E6}" dt="2021-03-22T03:02:09.303" v="887" actId="1036"/>
          <ac:picMkLst>
            <pc:docMk/>
            <pc:sldMk cId="845076859" sldId="292"/>
            <ac:picMk id="10" creationId="{C85E183F-9AF5-420A-B76A-4A0704513388}"/>
          </ac:picMkLst>
        </pc:picChg>
      </pc:sldChg>
      <pc:sldChg chg="modSp mod modNotesTx">
        <pc:chgData name="EunJung Jung" userId="248185fc106a8be5" providerId="LiveId" clId="{6AE68C81-A459-4F7E-8638-FA00CEA2F6E6}" dt="2021-03-22T03:02:31.299" v="900" actId="1036"/>
        <pc:sldMkLst>
          <pc:docMk/>
          <pc:sldMk cId="3443619956" sldId="294"/>
        </pc:sldMkLst>
        <pc:picChg chg="mod">
          <ac:chgData name="EunJung Jung" userId="248185fc106a8be5" providerId="LiveId" clId="{6AE68C81-A459-4F7E-8638-FA00CEA2F6E6}" dt="2021-03-22T03:02:31.299" v="900" actId="1036"/>
          <ac:picMkLst>
            <pc:docMk/>
            <pc:sldMk cId="3443619956" sldId="294"/>
            <ac:picMk id="3" creationId="{E3E1D865-A915-40CA-BEC4-0DF18CC64921}"/>
          </ac:picMkLst>
        </pc:picChg>
      </pc:sldChg>
      <pc:sldChg chg="modSp mod modAnim modNotesTx">
        <pc:chgData name="EunJung Jung" userId="248185fc106a8be5" providerId="LiveId" clId="{6AE68C81-A459-4F7E-8638-FA00CEA2F6E6}" dt="2021-03-22T02:57:02.533" v="564" actId="1037"/>
        <pc:sldMkLst>
          <pc:docMk/>
          <pc:sldMk cId="492334332" sldId="295"/>
        </pc:sldMkLst>
        <pc:spChg chg="mod">
          <ac:chgData name="EunJung Jung" userId="248185fc106a8be5" providerId="LiveId" clId="{6AE68C81-A459-4F7E-8638-FA00CEA2F6E6}" dt="2021-03-22T02:56:28.006" v="532" actId="1035"/>
          <ac:spMkLst>
            <pc:docMk/>
            <pc:sldMk cId="492334332" sldId="295"/>
            <ac:spMk id="3" creationId="{00000000-0000-0000-0000-000000000000}"/>
          </ac:spMkLst>
        </pc:spChg>
        <pc:spChg chg="mod">
          <ac:chgData name="EunJung Jung" userId="248185fc106a8be5" providerId="LiveId" clId="{6AE68C81-A459-4F7E-8638-FA00CEA2F6E6}" dt="2021-03-22T02:56:28.006" v="532" actId="1035"/>
          <ac:spMkLst>
            <pc:docMk/>
            <pc:sldMk cId="492334332" sldId="295"/>
            <ac:spMk id="4" creationId="{00000000-0000-0000-0000-000000000000}"/>
          </ac:spMkLst>
        </pc:spChg>
        <pc:picChg chg="mod">
          <ac:chgData name="EunJung Jung" userId="248185fc106a8be5" providerId="LiveId" clId="{6AE68C81-A459-4F7E-8638-FA00CEA2F6E6}" dt="2021-03-22T02:56:55.902" v="541" actId="1036"/>
          <ac:picMkLst>
            <pc:docMk/>
            <pc:sldMk cId="492334332" sldId="295"/>
            <ac:picMk id="5" creationId="{4556DB38-3F6A-44F5-8AE1-046434C84EFF}"/>
          </ac:picMkLst>
        </pc:picChg>
        <pc:picChg chg="mod">
          <ac:chgData name="EunJung Jung" userId="248185fc106a8be5" providerId="LiveId" clId="{6AE68C81-A459-4F7E-8638-FA00CEA2F6E6}" dt="2021-03-22T02:57:02.533" v="564" actId="1037"/>
          <ac:picMkLst>
            <pc:docMk/>
            <pc:sldMk cId="492334332" sldId="295"/>
            <ac:picMk id="6" creationId="{4ABC8853-EC32-4926-8C01-957992D44BD9}"/>
          </ac:picMkLst>
        </pc:picChg>
      </pc:sldChg>
      <pc:sldChg chg="modSp mod modAnim modNotesTx">
        <pc:chgData name="EunJung Jung" userId="248185fc106a8be5" providerId="LiveId" clId="{6AE68C81-A459-4F7E-8638-FA00CEA2F6E6}" dt="2021-03-22T02:57:58.001" v="634" actId="1036"/>
        <pc:sldMkLst>
          <pc:docMk/>
          <pc:sldMk cId="3652301109" sldId="296"/>
        </pc:sldMkLst>
        <pc:spChg chg="mod">
          <ac:chgData name="EunJung Jung" userId="248185fc106a8be5" providerId="LiveId" clId="{6AE68C81-A459-4F7E-8638-FA00CEA2F6E6}" dt="2021-03-22T02:57:17.715" v="585" actId="1035"/>
          <ac:spMkLst>
            <pc:docMk/>
            <pc:sldMk cId="3652301109" sldId="296"/>
            <ac:spMk id="3" creationId="{00000000-0000-0000-0000-000000000000}"/>
          </ac:spMkLst>
        </pc:spChg>
        <pc:spChg chg="mod">
          <ac:chgData name="EunJung Jung" userId="248185fc106a8be5" providerId="LiveId" clId="{6AE68C81-A459-4F7E-8638-FA00CEA2F6E6}" dt="2021-03-22T02:57:17.715" v="585" actId="1035"/>
          <ac:spMkLst>
            <pc:docMk/>
            <pc:sldMk cId="3652301109" sldId="296"/>
            <ac:spMk id="4" creationId="{00000000-0000-0000-0000-000000000000}"/>
          </ac:spMkLst>
        </pc:spChg>
        <pc:picChg chg="mod">
          <ac:chgData name="EunJung Jung" userId="248185fc106a8be5" providerId="LiveId" clId="{6AE68C81-A459-4F7E-8638-FA00CEA2F6E6}" dt="2021-03-22T02:57:44.996" v="596" actId="1036"/>
          <ac:picMkLst>
            <pc:docMk/>
            <pc:sldMk cId="3652301109" sldId="296"/>
            <ac:picMk id="5" creationId="{F223DA1A-C835-4265-9AEB-C1A35F2C3414}"/>
          </ac:picMkLst>
        </pc:picChg>
        <pc:picChg chg="mod">
          <ac:chgData name="EunJung Jung" userId="248185fc106a8be5" providerId="LiveId" clId="{6AE68C81-A459-4F7E-8638-FA00CEA2F6E6}" dt="2021-03-22T02:57:58.001" v="634" actId="1036"/>
          <ac:picMkLst>
            <pc:docMk/>
            <pc:sldMk cId="3652301109" sldId="296"/>
            <ac:picMk id="6" creationId="{7E0533AD-D439-4DF0-88EC-885EEEDB86AF}"/>
          </ac:picMkLst>
        </pc:picChg>
      </pc:sldChg>
      <pc:sldChg chg="modSp mod modAnim modNotesTx">
        <pc:chgData name="EunJung Jung" userId="248185fc106a8be5" providerId="LiveId" clId="{6AE68C81-A459-4F7E-8638-FA00CEA2F6E6}" dt="2021-03-22T02:58:53.438" v="729" actId="1037"/>
        <pc:sldMkLst>
          <pc:docMk/>
          <pc:sldMk cId="871000167" sldId="297"/>
        </pc:sldMkLst>
        <pc:spChg chg="mod">
          <ac:chgData name="EunJung Jung" userId="248185fc106a8be5" providerId="LiveId" clId="{6AE68C81-A459-4F7E-8638-FA00CEA2F6E6}" dt="2021-03-22T02:58:15.549" v="685" actId="1036"/>
          <ac:spMkLst>
            <pc:docMk/>
            <pc:sldMk cId="871000167" sldId="297"/>
            <ac:spMk id="3" creationId="{00000000-0000-0000-0000-000000000000}"/>
          </ac:spMkLst>
        </pc:spChg>
        <pc:spChg chg="mod">
          <ac:chgData name="EunJung Jung" userId="248185fc106a8be5" providerId="LiveId" clId="{6AE68C81-A459-4F7E-8638-FA00CEA2F6E6}" dt="2021-03-22T02:58:15.549" v="685" actId="1036"/>
          <ac:spMkLst>
            <pc:docMk/>
            <pc:sldMk cId="871000167" sldId="297"/>
            <ac:spMk id="4" creationId="{00000000-0000-0000-0000-000000000000}"/>
          </ac:spMkLst>
        </pc:spChg>
        <pc:picChg chg="mod">
          <ac:chgData name="EunJung Jung" userId="248185fc106a8be5" providerId="LiveId" clId="{6AE68C81-A459-4F7E-8638-FA00CEA2F6E6}" dt="2021-03-22T02:58:44.656" v="701" actId="1036"/>
          <ac:picMkLst>
            <pc:docMk/>
            <pc:sldMk cId="871000167" sldId="297"/>
            <ac:picMk id="5" creationId="{375A90DB-7855-4544-9381-32521711D8EB}"/>
          </ac:picMkLst>
        </pc:picChg>
        <pc:picChg chg="mod">
          <ac:chgData name="EunJung Jung" userId="248185fc106a8be5" providerId="LiveId" clId="{6AE68C81-A459-4F7E-8638-FA00CEA2F6E6}" dt="2021-03-22T02:58:53.438" v="729" actId="1037"/>
          <ac:picMkLst>
            <pc:docMk/>
            <pc:sldMk cId="871000167" sldId="297"/>
            <ac:picMk id="6" creationId="{0CD2EE71-8659-4B90-AA61-6CE7A156B173}"/>
          </ac:picMkLst>
        </pc:picChg>
      </pc:sldChg>
      <pc:sldChg chg="modSp mod modAnim modNotesTx">
        <pc:chgData name="EunJung Jung" userId="248185fc106a8be5" providerId="LiveId" clId="{6AE68C81-A459-4F7E-8638-FA00CEA2F6E6}" dt="2021-03-22T02:59:54.597" v="799" actId="1037"/>
        <pc:sldMkLst>
          <pc:docMk/>
          <pc:sldMk cId="1603788628" sldId="298"/>
        </pc:sldMkLst>
        <pc:spChg chg="mod">
          <ac:chgData name="EunJung Jung" userId="248185fc106a8be5" providerId="LiveId" clId="{6AE68C81-A459-4F7E-8638-FA00CEA2F6E6}" dt="2021-03-22T02:59:08.261" v="755" actId="1035"/>
          <ac:spMkLst>
            <pc:docMk/>
            <pc:sldMk cId="1603788628" sldId="298"/>
            <ac:spMk id="3" creationId="{00000000-0000-0000-0000-000000000000}"/>
          </ac:spMkLst>
        </pc:spChg>
        <pc:spChg chg="mod">
          <ac:chgData name="EunJung Jung" userId="248185fc106a8be5" providerId="LiveId" clId="{6AE68C81-A459-4F7E-8638-FA00CEA2F6E6}" dt="2021-03-22T02:59:08.261" v="755" actId="1035"/>
          <ac:spMkLst>
            <pc:docMk/>
            <pc:sldMk cId="1603788628" sldId="298"/>
            <ac:spMk id="4" creationId="{00000000-0000-0000-0000-000000000000}"/>
          </ac:spMkLst>
        </pc:spChg>
        <pc:picChg chg="mod">
          <ac:chgData name="EunJung Jung" userId="248185fc106a8be5" providerId="LiveId" clId="{6AE68C81-A459-4F7E-8638-FA00CEA2F6E6}" dt="2021-03-22T02:59:46.396" v="770" actId="1036"/>
          <ac:picMkLst>
            <pc:docMk/>
            <pc:sldMk cId="1603788628" sldId="298"/>
            <ac:picMk id="5" creationId="{D061AD10-29D0-413F-A58E-37302F067786}"/>
          </ac:picMkLst>
        </pc:picChg>
        <pc:picChg chg="mod">
          <ac:chgData name="EunJung Jung" userId="248185fc106a8be5" providerId="LiveId" clId="{6AE68C81-A459-4F7E-8638-FA00CEA2F6E6}" dt="2021-03-22T02:59:54.597" v="799" actId="1037"/>
          <ac:picMkLst>
            <pc:docMk/>
            <pc:sldMk cId="1603788628" sldId="298"/>
            <ac:picMk id="6" creationId="{7ABD48BB-A6F3-4201-8B62-BE8427B34AD6}"/>
          </ac:picMkLst>
        </pc:picChg>
      </pc:sldChg>
      <pc:sldChg chg="modSp mod modAnim modNotesTx">
        <pc:chgData name="EunJung Jung" userId="248185fc106a8be5" providerId="LiveId" clId="{6AE68C81-A459-4F7E-8638-FA00CEA2F6E6}" dt="2021-03-22T22:03:19.145" v="918"/>
        <pc:sldMkLst>
          <pc:docMk/>
          <pc:sldMk cId="2455203808" sldId="299"/>
        </pc:sldMkLst>
        <pc:picChg chg="mod">
          <ac:chgData name="EunJung Jung" userId="248185fc106a8be5" providerId="LiveId" clId="{6AE68C81-A459-4F7E-8638-FA00CEA2F6E6}" dt="2021-03-22T03:00:17.416" v="808" actId="1036"/>
          <ac:picMkLst>
            <pc:docMk/>
            <pc:sldMk cId="2455203808" sldId="299"/>
            <ac:picMk id="3" creationId="{9A481D0B-FE43-456B-BDFE-8E14AE8425E5}"/>
          </ac:picMkLst>
        </pc:picChg>
      </pc:sldChg>
      <pc:sldChg chg="modSp mod modAnim modNotesTx">
        <pc:chgData name="EunJung Jung" userId="248185fc106a8be5" providerId="LiveId" clId="{6AE68C81-A459-4F7E-8638-FA00CEA2F6E6}" dt="2021-03-22T02:54:01.624" v="406" actId="1037"/>
        <pc:sldMkLst>
          <pc:docMk/>
          <pc:sldMk cId="572365390" sldId="300"/>
        </pc:sldMkLst>
        <pc:picChg chg="mod">
          <ac:chgData name="EunJung Jung" userId="248185fc106a8be5" providerId="LiveId" clId="{6AE68C81-A459-4F7E-8638-FA00CEA2F6E6}" dt="2021-03-22T02:54:01.624" v="406" actId="1037"/>
          <ac:picMkLst>
            <pc:docMk/>
            <pc:sldMk cId="572365390" sldId="300"/>
            <ac:picMk id="2" creationId="{82824DEA-54ED-4378-AE8F-13A070FAF30C}"/>
          </ac:picMkLst>
        </pc:picChg>
        <pc:picChg chg="mod">
          <ac:chgData name="EunJung Jung" userId="248185fc106a8be5" providerId="LiveId" clId="{6AE68C81-A459-4F7E-8638-FA00CEA2F6E6}" dt="2021-03-22T02:53:52.792" v="390" actId="1037"/>
          <ac:picMkLst>
            <pc:docMk/>
            <pc:sldMk cId="572365390" sldId="300"/>
            <ac:picMk id="3" creationId="{45810EA1-A065-412B-A7D0-B9C8CECAEAB0}"/>
          </ac:picMkLst>
        </pc:picChg>
      </pc:sldChg>
      <pc:sldChg chg="modSp mod modNotesTx">
        <pc:chgData name="EunJung Jung" userId="248185fc106a8be5" providerId="LiveId" clId="{6AE68C81-A459-4F7E-8638-FA00CEA2F6E6}" dt="2021-03-22T02:54:21.125" v="407" actId="14100"/>
        <pc:sldMkLst>
          <pc:docMk/>
          <pc:sldMk cId="2075904772" sldId="301"/>
        </pc:sldMkLst>
        <pc:picChg chg="mod">
          <ac:chgData name="EunJung Jung" userId="248185fc106a8be5" providerId="LiveId" clId="{6AE68C81-A459-4F7E-8638-FA00CEA2F6E6}" dt="2021-03-22T02:54:21.125" v="407" actId="14100"/>
          <ac:picMkLst>
            <pc:docMk/>
            <pc:sldMk cId="2075904772" sldId="301"/>
            <ac:picMk id="2" creationId="{9D410620-76F3-40EF-A470-EC3A9791089A}"/>
          </ac:picMkLst>
        </pc:picChg>
      </pc:sldChg>
      <pc:sldChg chg="del modNotesTx">
        <pc:chgData name="EunJung Jung" userId="248185fc106a8be5" providerId="LiveId" clId="{6AE68C81-A459-4F7E-8638-FA00CEA2F6E6}" dt="2021-03-14T04:35:50.852" v="39" actId="47"/>
        <pc:sldMkLst>
          <pc:docMk/>
          <pc:sldMk cId="1064162648" sldId="303"/>
        </pc:sldMkLst>
      </pc:sldChg>
      <pc:sldChg chg="modSp add mod modAnim">
        <pc:chgData name="EunJung Jung" userId="248185fc106a8be5" providerId="LiveId" clId="{6AE68C81-A459-4F7E-8638-FA00CEA2F6E6}" dt="2021-03-22T02:52:37.777" v="351" actId="1038"/>
        <pc:sldMkLst>
          <pc:docMk/>
          <pc:sldMk cId="1803072307" sldId="303"/>
        </pc:sldMkLst>
        <pc:picChg chg="mod">
          <ac:chgData name="EunJung Jung" userId="248185fc106a8be5" providerId="LiveId" clId="{6AE68C81-A459-4F7E-8638-FA00CEA2F6E6}" dt="2021-03-22T02:52:01.026" v="264" actId="1036"/>
          <ac:picMkLst>
            <pc:docMk/>
            <pc:sldMk cId="1803072307" sldId="303"/>
            <ac:picMk id="2" creationId="{A1342CD6-67FE-42A7-B924-AFE6D5A38065}"/>
          </ac:picMkLst>
        </pc:picChg>
        <pc:picChg chg="mod">
          <ac:chgData name="EunJung Jung" userId="248185fc106a8be5" providerId="LiveId" clId="{6AE68C81-A459-4F7E-8638-FA00CEA2F6E6}" dt="2021-03-22T02:52:37.777" v="351" actId="1038"/>
          <ac:picMkLst>
            <pc:docMk/>
            <pc:sldMk cId="1803072307" sldId="303"/>
            <ac:picMk id="4" creationId="{CF8A9411-4443-4E1F-BCA3-C5ECA13D1427}"/>
          </ac:picMkLst>
        </pc:picChg>
        <pc:picChg chg="mod">
          <ac:chgData name="EunJung Jung" userId="248185fc106a8be5" providerId="LiveId" clId="{6AE68C81-A459-4F7E-8638-FA00CEA2F6E6}" dt="2021-03-22T02:52:19.518" v="300" actId="1037"/>
          <ac:picMkLst>
            <pc:docMk/>
            <pc:sldMk cId="1803072307" sldId="303"/>
            <ac:picMk id="5" creationId="{ECE405E2-9303-4B68-8153-DE359B2CDBC3}"/>
          </ac:picMkLst>
        </pc:picChg>
      </pc:sldChg>
      <pc:sldChg chg="add del">
        <pc:chgData name="EunJung Jung" userId="248185fc106a8be5" providerId="LiveId" clId="{6AE68C81-A459-4F7E-8638-FA00CEA2F6E6}" dt="2021-03-21T03:02:04.220" v="50" actId="47"/>
        <pc:sldMkLst>
          <pc:docMk/>
          <pc:sldMk cId="1803072307" sldId="304"/>
        </pc:sldMkLst>
      </pc:sldChg>
    </pc:docChg>
  </pc:docChgLst>
  <pc:docChgLst>
    <pc:chgData name="EunJung Jung" userId="248185fc106a8be5" providerId="LiveId" clId="{8E3671F5-1A81-4688-A152-50A83AAF3796}"/>
    <pc:docChg chg="undo custSel modSld modNotesMaster">
      <pc:chgData name="EunJung Jung" userId="248185fc106a8be5" providerId="LiveId" clId="{8E3671F5-1A81-4688-A152-50A83AAF3796}" dt="2021-01-29T17:10:02.709" v="2829"/>
      <pc:docMkLst>
        <pc:docMk/>
      </pc:docMkLst>
      <pc:sldChg chg="modNotesTx">
        <pc:chgData name="EunJung Jung" userId="248185fc106a8be5" providerId="LiveId" clId="{8E3671F5-1A81-4688-A152-50A83AAF3796}" dt="2021-01-26T19:02:49.033" v="0"/>
        <pc:sldMkLst>
          <pc:docMk/>
          <pc:sldMk cId="2553661930" sldId="256"/>
        </pc:sldMkLst>
      </pc:sldChg>
      <pc:sldChg chg="modNotesTx">
        <pc:chgData name="EunJung Jung" userId="248185fc106a8be5" providerId="LiveId" clId="{8E3671F5-1A81-4688-A152-50A83AAF3796}" dt="2021-01-26T19:33:51.024" v="2276" actId="20577"/>
        <pc:sldMkLst>
          <pc:docMk/>
          <pc:sldMk cId="1406833231" sldId="261"/>
        </pc:sldMkLst>
      </pc:sldChg>
      <pc:sldChg chg="modNotesTx">
        <pc:chgData name="EunJung Jung" userId="248185fc106a8be5" providerId="LiveId" clId="{8E3671F5-1A81-4688-A152-50A83AAF3796}" dt="2021-01-26T19:03:05.573" v="1"/>
        <pc:sldMkLst>
          <pc:docMk/>
          <pc:sldMk cId="4151059000" sldId="269"/>
        </pc:sldMkLst>
      </pc:sldChg>
      <pc:sldChg chg="modNotesTx">
        <pc:chgData name="EunJung Jung" userId="248185fc106a8be5" providerId="LiveId" clId="{8E3671F5-1A81-4688-A152-50A83AAF3796}" dt="2021-01-26T19:03:30.734" v="2"/>
        <pc:sldMkLst>
          <pc:docMk/>
          <pc:sldMk cId="1075010727" sldId="270"/>
        </pc:sldMkLst>
      </pc:sldChg>
      <pc:sldChg chg="modNotesTx">
        <pc:chgData name="EunJung Jung" userId="248185fc106a8be5" providerId="LiveId" clId="{8E3671F5-1A81-4688-A152-50A83AAF3796}" dt="2021-01-26T19:03:46.110" v="3"/>
        <pc:sldMkLst>
          <pc:docMk/>
          <pc:sldMk cId="1015253169" sldId="271"/>
        </pc:sldMkLst>
      </pc:sldChg>
      <pc:sldChg chg="modNotesTx">
        <pc:chgData name="EunJung Jung" userId="248185fc106a8be5" providerId="LiveId" clId="{8E3671F5-1A81-4688-A152-50A83AAF3796}" dt="2021-01-26T19:04:41.880" v="5"/>
        <pc:sldMkLst>
          <pc:docMk/>
          <pc:sldMk cId="4273969079" sldId="272"/>
        </pc:sldMkLst>
      </pc:sldChg>
      <pc:sldChg chg="modNotesTx">
        <pc:chgData name="EunJung Jung" userId="248185fc106a8be5" providerId="LiveId" clId="{8E3671F5-1A81-4688-A152-50A83AAF3796}" dt="2021-01-26T19:16:21.010" v="600" actId="6549"/>
        <pc:sldMkLst>
          <pc:docMk/>
          <pc:sldMk cId="957819144" sldId="273"/>
        </pc:sldMkLst>
      </pc:sldChg>
      <pc:sldChg chg="modNotesTx">
        <pc:chgData name="EunJung Jung" userId="248185fc106a8be5" providerId="LiveId" clId="{8E3671F5-1A81-4688-A152-50A83AAF3796}" dt="2021-01-26T19:19:08.890" v="823"/>
        <pc:sldMkLst>
          <pc:docMk/>
          <pc:sldMk cId="3934205757" sldId="279"/>
        </pc:sldMkLst>
      </pc:sldChg>
      <pc:sldChg chg="modNotesTx">
        <pc:chgData name="EunJung Jung" userId="248185fc106a8be5" providerId="LiveId" clId="{8E3671F5-1A81-4688-A152-50A83AAF3796}" dt="2021-01-26T19:19:21.480" v="824"/>
        <pc:sldMkLst>
          <pc:docMk/>
          <pc:sldMk cId="2988746657" sldId="280"/>
        </pc:sldMkLst>
      </pc:sldChg>
      <pc:sldChg chg="modNotesTx">
        <pc:chgData name="EunJung Jung" userId="248185fc106a8be5" providerId="LiveId" clId="{8E3671F5-1A81-4688-A152-50A83AAF3796}" dt="2021-01-26T19:28:17.775" v="1845"/>
        <pc:sldMkLst>
          <pc:docMk/>
          <pc:sldMk cId="1272265932" sldId="281"/>
        </pc:sldMkLst>
      </pc:sldChg>
      <pc:sldChg chg="modNotesTx">
        <pc:chgData name="EunJung Jung" userId="248185fc106a8be5" providerId="LiveId" clId="{8E3671F5-1A81-4688-A152-50A83AAF3796}" dt="2021-01-26T19:22:14.717" v="1269" actId="20577"/>
        <pc:sldMkLst>
          <pc:docMk/>
          <pc:sldMk cId="2171269895" sldId="284"/>
        </pc:sldMkLst>
      </pc:sldChg>
      <pc:sldChg chg="modNotesTx">
        <pc:chgData name="EunJung Jung" userId="248185fc106a8be5" providerId="LiveId" clId="{8E3671F5-1A81-4688-A152-50A83AAF3796}" dt="2021-01-26T19:31:27.231" v="2073" actId="20577"/>
        <pc:sldMkLst>
          <pc:docMk/>
          <pc:sldMk cId="3433054447" sldId="289"/>
        </pc:sldMkLst>
      </pc:sldChg>
      <pc:sldChg chg="modNotesTx">
        <pc:chgData name="EunJung Jung" userId="248185fc106a8be5" providerId="LiveId" clId="{8E3671F5-1A81-4688-A152-50A83AAF3796}" dt="2021-01-26T19:38:55.492" v="2827" actId="5793"/>
        <pc:sldMkLst>
          <pc:docMk/>
          <pc:sldMk cId="549678456" sldId="290"/>
        </pc:sldMkLst>
      </pc:sldChg>
      <pc:sldChg chg="modNotesTx">
        <pc:chgData name="EunJung Jung" userId="248185fc106a8be5" providerId="LiveId" clId="{8E3671F5-1A81-4688-A152-50A83AAF3796}" dt="2021-01-26T19:33:02.027" v="2192" actId="20577"/>
        <pc:sldMkLst>
          <pc:docMk/>
          <pc:sldMk cId="2417737574" sldId="291"/>
        </pc:sldMkLst>
      </pc:sldChg>
      <pc:sldChg chg="addSp delSp mod modNotesTx">
        <pc:chgData name="EunJung Jung" userId="248185fc106a8be5" providerId="LiveId" clId="{8E3671F5-1A81-4688-A152-50A83AAF3796}" dt="2021-01-26T19:35:55.308" v="2425" actId="478"/>
        <pc:sldMkLst>
          <pc:docMk/>
          <pc:sldMk cId="845076859" sldId="292"/>
        </pc:sldMkLst>
        <pc:picChg chg="add del">
          <ac:chgData name="EunJung Jung" userId="248185fc106a8be5" providerId="LiveId" clId="{8E3671F5-1A81-4688-A152-50A83AAF3796}" dt="2021-01-26T19:35:55.308" v="2425" actId="478"/>
          <ac:picMkLst>
            <pc:docMk/>
            <pc:sldMk cId="845076859" sldId="292"/>
            <ac:picMk id="4" creationId="{00000000-0000-0000-0000-000000000000}"/>
          </ac:picMkLst>
        </pc:picChg>
      </pc:sldChg>
      <pc:sldChg chg="modNotesTx">
        <pc:chgData name="EunJung Jung" userId="248185fc106a8be5" providerId="LiveId" clId="{8E3671F5-1A81-4688-A152-50A83AAF3796}" dt="2021-01-26T19:37:12.639" v="2572" actId="20577"/>
        <pc:sldMkLst>
          <pc:docMk/>
          <pc:sldMk cId="3443619956" sldId="294"/>
        </pc:sldMkLst>
      </pc:sldChg>
      <pc:sldChg chg="modNotesTx">
        <pc:chgData name="EunJung Jung" userId="248185fc106a8be5" providerId="LiveId" clId="{8E3671F5-1A81-4688-A152-50A83AAF3796}" dt="2021-01-26T19:24:25.749" v="1454" actId="20577"/>
        <pc:sldMkLst>
          <pc:docMk/>
          <pc:sldMk cId="492334332" sldId="295"/>
        </pc:sldMkLst>
      </pc:sldChg>
      <pc:sldChg chg="modNotesTx">
        <pc:chgData name="EunJung Jung" userId="248185fc106a8be5" providerId="LiveId" clId="{8E3671F5-1A81-4688-A152-50A83AAF3796}" dt="2021-01-26T19:26:03.803" v="1634" actId="20577"/>
        <pc:sldMkLst>
          <pc:docMk/>
          <pc:sldMk cId="3652301109" sldId="296"/>
        </pc:sldMkLst>
      </pc:sldChg>
      <pc:sldChg chg="modNotesTx">
        <pc:chgData name="EunJung Jung" userId="248185fc106a8be5" providerId="LiveId" clId="{8E3671F5-1A81-4688-A152-50A83AAF3796}" dt="2021-01-26T19:26:41.567" v="1724" actId="20577"/>
        <pc:sldMkLst>
          <pc:docMk/>
          <pc:sldMk cId="871000167" sldId="297"/>
        </pc:sldMkLst>
      </pc:sldChg>
      <pc:sldChg chg="modNotesTx">
        <pc:chgData name="EunJung Jung" userId="248185fc106a8be5" providerId="LiveId" clId="{8E3671F5-1A81-4688-A152-50A83AAF3796}" dt="2021-01-26T19:27:49.339" v="1810" actId="20577"/>
        <pc:sldMkLst>
          <pc:docMk/>
          <pc:sldMk cId="1603788628" sldId="298"/>
        </pc:sldMkLst>
      </pc:sldChg>
      <pc:sldChg chg="modNotesTx">
        <pc:chgData name="EunJung Jung" userId="248185fc106a8be5" providerId="LiveId" clId="{8E3671F5-1A81-4688-A152-50A83AAF3796}" dt="2021-01-26T19:28:02.558" v="1844" actId="20577"/>
        <pc:sldMkLst>
          <pc:docMk/>
          <pc:sldMk cId="2455203808" sldId="299"/>
        </pc:sldMkLst>
      </pc:sldChg>
      <pc:sldChg chg="modNotesTx">
        <pc:chgData name="EunJung Jung" userId="248185fc106a8be5" providerId="LiveId" clId="{8E3671F5-1A81-4688-A152-50A83AAF3796}" dt="2021-01-26T19:17:31.349" v="684" actId="20577"/>
        <pc:sldMkLst>
          <pc:docMk/>
          <pc:sldMk cId="572365390" sldId="300"/>
        </pc:sldMkLst>
      </pc:sldChg>
      <pc:sldChg chg="modNotesTx">
        <pc:chgData name="EunJung Jung" userId="248185fc106a8be5" providerId="LiveId" clId="{8E3671F5-1A81-4688-A152-50A83AAF3796}" dt="2021-01-26T19:18:38.824" v="822" actId="20577"/>
        <pc:sldMkLst>
          <pc:docMk/>
          <pc:sldMk cId="2075904772" sldId="301"/>
        </pc:sldMkLst>
      </pc:sldChg>
      <pc:sldChg chg="modNotesTx">
        <pc:chgData name="EunJung Jung" userId="248185fc106a8be5" providerId="LiveId" clId="{8E3671F5-1A81-4688-A152-50A83AAF3796}" dt="2021-01-26T19:04:14.344" v="4"/>
        <pc:sldMkLst>
          <pc:docMk/>
          <pc:sldMk cId="1064162648" sldId="30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90FEA7-7E14-4D73-932B-A1680534755E}" type="doc">
      <dgm:prSet loTypeId="urn:microsoft.com/office/officeart/2005/8/layout/process1" loCatId="process" qsTypeId="urn:microsoft.com/office/officeart/2005/8/quickstyle/simple1" qsCatId="simple" csTypeId="urn:microsoft.com/office/officeart/2005/8/colors/accent1_1" csCatId="accent1" phldr="1"/>
      <dgm:spPr/>
    </dgm:pt>
    <dgm:pt modelId="{DD5E8DF0-5732-4BB7-8A04-2D389920C7C3}">
      <dgm:prSet phldrT="[Text]" custT="1"/>
      <dgm:spPr/>
      <dgm:t>
        <a:bodyPr/>
        <a:lstStyle/>
        <a:p>
          <a:r>
            <a:rPr lang="ko-KR" altLang="en-US" sz="4400" b="1" dirty="0"/>
            <a:t>대한제국</a:t>
          </a:r>
          <a:endParaRPr lang="en-US" altLang="ko-KR" sz="4400" b="1" dirty="0"/>
        </a:p>
        <a:p>
          <a:r>
            <a:rPr lang="en-US" sz="3000" dirty="0"/>
            <a:t>1897-1910</a:t>
          </a:r>
        </a:p>
        <a:p>
          <a:r>
            <a:rPr lang="en-US" sz="3000" dirty="0"/>
            <a:t>Great Korean Empire</a:t>
          </a:r>
        </a:p>
      </dgm:t>
    </dgm:pt>
    <dgm:pt modelId="{DE5BF4EF-90E3-4141-A13C-CB81C237C4C4}" type="parTrans" cxnId="{39E23972-9C02-4662-928D-249831CDABC9}">
      <dgm:prSet/>
      <dgm:spPr/>
      <dgm:t>
        <a:bodyPr/>
        <a:lstStyle/>
        <a:p>
          <a:endParaRPr lang="en-US"/>
        </a:p>
      </dgm:t>
    </dgm:pt>
    <dgm:pt modelId="{598196AE-5071-4E66-9B54-AADA7645F55F}" type="sibTrans" cxnId="{39E23972-9C02-4662-928D-249831CDABC9}">
      <dgm:prSet/>
      <dgm:spPr/>
      <dgm:t>
        <a:bodyPr/>
        <a:lstStyle/>
        <a:p>
          <a:endParaRPr lang="en-US"/>
        </a:p>
      </dgm:t>
    </dgm:pt>
    <dgm:pt modelId="{1B61BAC4-4D89-4D3A-BB08-C406431028DE}">
      <dgm:prSet phldrT="[Text]" custT="1"/>
      <dgm:spPr/>
      <dgm:t>
        <a:bodyPr/>
        <a:lstStyle/>
        <a:p>
          <a:r>
            <a:rPr lang="ko-KR" altLang="en-US" sz="4400" b="1" dirty="0"/>
            <a:t>임시정부</a:t>
          </a:r>
          <a:endParaRPr lang="en-US" altLang="ko-KR" sz="4400" b="1" dirty="0"/>
        </a:p>
        <a:p>
          <a:r>
            <a:rPr lang="en-US" sz="3000" dirty="0"/>
            <a:t>1919-1948</a:t>
          </a:r>
        </a:p>
        <a:p>
          <a:r>
            <a:rPr lang="en-US" sz="3000" dirty="0"/>
            <a:t>Provisional Government</a:t>
          </a:r>
        </a:p>
      </dgm:t>
    </dgm:pt>
    <dgm:pt modelId="{E6C568DF-F8E6-41FD-ABB1-CA83010C829F}" type="parTrans" cxnId="{7267239F-9E8B-4343-A36A-77B9FBE73B2D}">
      <dgm:prSet/>
      <dgm:spPr/>
      <dgm:t>
        <a:bodyPr/>
        <a:lstStyle/>
        <a:p>
          <a:endParaRPr lang="en-US"/>
        </a:p>
      </dgm:t>
    </dgm:pt>
    <dgm:pt modelId="{9CCD67DF-9F04-443D-8ED9-B9D1411130AF}" type="sibTrans" cxnId="{7267239F-9E8B-4343-A36A-77B9FBE73B2D}">
      <dgm:prSet/>
      <dgm:spPr/>
      <dgm:t>
        <a:bodyPr/>
        <a:lstStyle/>
        <a:p>
          <a:endParaRPr lang="en-US"/>
        </a:p>
      </dgm:t>
    </dgm:pt>
    <dgm:pt modelId="{EBABE6A3-AE24-4CDB-9B01-E08F7A725B94}">
      <dgm:prSet phldrT="[Text]" custT="1"/>
      <dgm:spPr/>
      <dgm:t>
        <a:bodyPr/>
        <a:lstStyle/>
        <a:p>
          <a:r>
            <a:rPr lang="ko-KR" altLang="en-US" sz="4400" b="1" dirty="0"/>
            <a:t>대한민국</a:t>
          </a:r>
          <a:endParaRPr lang="en-US" altLang="ko-KR" sz="4400" b="1" dirty="0"/>
        </a:p>
        <a:p>
          <a:r>
            <a:rPr lang="en-US" sz="3000" dirty="0"/>
            <a:t>1948-now</a:t>
          </a:r>
        </a:p>
        <a:p>
          <a:r>
            <a:rPr lang="en-US" sz="3000" dirty="0"/>
            <a:t>The Republic of Korea</a:t>
          </a:r>
        </a:p>
      </dgm:t>
    </dgm:pt>
    <dgm:pt modelId="{71DF8A43-5DB4-417F-84E0-F789D9063F41}" type="parTrans" cxnId="{7E4EFD85-AA89-47D2-B4BC-5EB221F5C27B}">
      <dgm:prSet/>
      <dgm:spPr/>
      <dgm:t>
        <a:bodyPr/>
        <a:lstStyle/>
        <a:p>
          <a:endParaRPr lang="en-US"/>
        </a:p>
      </dgm:t>
    </dgm:pt>
    <dgm:pt modelId="{C51E3479-1125-4049-99E6-64924C8FF059}" type="sibTrans" cxnId="{7E4EFD85-AA89-47D2-B4BC-5EB221F5C27B}">
      <dgm:prSet/>
      <dgm:spPr/>
      <dgm:t>
        <a:bodyPr/>
        <a:lstStyle/>
        <a:p>
          <a:endParaRPr lang="en-US"/>
        </a:p>
      </dgm:t>
    </dgm:pt>
    <dgm:pt modelId="{028AFB35-5A87-4902-AAD2-D1BEBE099112}" type="pres">
      <dgm:prSet presAssocID="{6090FEA7-7E14-4D73-932B-A1680534755E}" presName="Name0" presStyleCnt="0">
        <dgm:presLayoutVars>
          <dgm:dir/>
          <dgm:resizeHandles val="exact"/>
        </dgm:presLayoutVars>
      </dgm:prSet>
      <dgm:spPr/>
    </dgm:pt>
    <dgm:pt modelId="{03453A93-6712-4BE0-88BD-7ADCCB130993}" type="pres">
      <dgm:prSet presAssocID="{DD5E8DF0-5732-4BB7-8A04-2D389920C7C3}" presName="node" presStyleLbl="node1" presStyleIdx="0" presStyleCnt="3" custScaleY="250303">
        <dgm:presLayoutVars>
          <dgm:bulletEnabled val="1"/>
        </dgm:presLayoutVars>
      </dgm:prSet>
      <dgm:spPr/>
    </dgm:pt>
    <dgm:pt modelId="{AC5E22A4-FEB6-421D-844A-E275BDEE7FFA}" type="pres">
      <dgm:prSet presAssocID="{598196AE-5071-4E66-9B54-AADA7645F55F}" presName="sibTrans" presStyleLbl="sibTrans2D1" presStyleIdx="0" presStyleCnt="2"/>
      <dgm:spPr/>
    </dgm:pt>
    <dgm:pt modelId="{6B51E2FD-5669-4F63-B060-52C4E01ADFCC}" type="pres">
      <dgm:prSet presAssocID="{598196AE-5071-4E66-9B54-AADA7645F55F}" presName="connectorText" presStyleLbl="sibTrans2D1" presStyleIdx="0" presStyleCnt="2"/>
      <dgm:spPr/>
    </dgm:pt>
    <dgm:pt modelId="{D6794228-133E-4A96-A570-60569C5CBD7D}" type="pres">
      <dgm:prSet presAssocID="{1B61BAC4-4D89-4D3A-BB08-C406431028DE}" presName="node" presStyleLbl="node1" presStyleIdx="1" presStyleCnt="3" custScaleY="250303">
        <dgm:presLayoutVars>
          <dgm:bulletEnabled val="1"/>
        </dgm:presLayoutVars>
      </dgm:prSet>
      <dgm:spPr/>
    </dgm:pt>
    <dgm:pt modelId="{B2D2B4EF-AEC4-4930-B72E-4E0A25AA9F81}" type="pres">
      <dgm:prSet presAssocID="{9CCD67DF-9F04-443D-8ED9-B9D1411130AF}" presName="sibTrans" presStyleLbl="sibTrans2D1" presStyleIdx="1" presStyleCnt="2"/>
      <dgm:spPr/>
    </dgm:pt>
    <dgm:pt modelId="{4E4427D7-E14A-4557-9621-9B65D7C805DB}" type="pres">
      <dgm:prSet presAssocID="{9CCD67DF-9F04-443D-8ED9-B9D1411130AF}" presName="connectorText" presStyleLbl="sibTrans2D1" presStyleIdx="1" presStyleCnt="2"/>
      <dgm:spPr/>
    </dgm:pt>
    <dgm:pt modelId="{C9962DD8-09F8-4205-8A09-1FD639A54097}" type="pres">
      <dgm:prSet presAssocID="{EBABE6A3-AE24-4CDB-9B01-E08F7A725B94}" presName="node" presStyleLbl="node1" presStyleIdx="2" presStyleCnt="3" custScaleY="250303">
        <dgm:presLayoutVars>
          <dgm:bulletEnabled val="1"/>
        </dgm:presLayoutVars>
      </dgm:prSet>
      <dgm:spPr/>
    </dgm:pt>
  </dgm:ptLst>
  <dgm:cxnLst>
    <dgm:cxn modelId="{B89D9C2D-6037-4B2E-B2A5-1471016998DC}" type="presOf" srcId="{9CCD67DF-9F04-443D-8ED9-B9D1411130AF}" destId="{4E4427D7-E14A-4557-9621-9B65D7C805DB}" srcOrd="1" destOrd="0" presId="urn:microsoft.com/office/officeart/2005/8/layout/process1"/>
    <dgm:cxn modelId="{262C6D31-F749-4006-B900-E0708A5D0DE7}" type="presOf" srcId="{598196AE-5071-4E66-9B54-AADA7645F55F}" destId="{6B51E2FD-5669-4F63-B060-52C4E01ADFCC}" srcOrd="1" destOrd="0" presId="urn:microsoft.com/office/officeart/2005/8/layout/process1"/>
    <dgm:cxn modelId="{05909146-060A-4E55-839A-A444BEB0FDD1}" type="presOf" srcId="{6090FEA7-7E14-4D73-932B-A1680534755E}" destId="{028AFB35-5A87-4902-AAD2-D1BEBE099112}" srcOrd="0" destOrd="0" presId="urn:microsoft.com/office/officeart/2005/8/layout/process1"/>
    <dgm:cxn modelId="{A5ABC546-26A2-4A0A-9C01-07A723401BC7}" type="presOf" srcId="{1B61BAC4-4D89-4D3A-BB08-C406431028DE}" destId="{D6794228-133E-4A96-A570-60569C5CBD7D}" srcOrd="0" destOrd="0" presId="urn:microsoft.com/office/officeart/2005/8/layout/process1"/>
    <dgm:cxn modelId="{6F7CAE49-5A86-49FA-BD72-553509F594A6}" type="presOf" srcId="{9CCD67DF-9F04-443D-8ED9-B9D1411130AF}" destId="{B2D2B4EF-AEC4-4930-B72E-4E0A25AA9F81}" srcOrd="0" destOrd="0" presId="urn:microsoft.com/office/officeart/2005/8/layout/process1"/>
    <dgm:cxn modelId="{39E23972-9C02-4662-928D-249831CDABC9}" srcId="{6090FEA7-7E14-4D73-932B-A1680534755E}" destId="{DD5E8DF0-5732-4BB7-8A04-2D389920C7C3}" srcOrd="0" destOrd="0" parTransId="{DE5BF4EF-90E3-4141-A13C-CB81C237C4C4}" sibTransId="{598196AE-5071-4E66-9B54-AADA7645F55F}"/>
    <dgm:cxn modelId="{9288787E-4250-4534-80C8-76B63808B3F9}" type="presOf" srcId="{DD5E8DF0-5732-4BB7-8A04-2D389920C7C3}" destId="{03453A93-6712-4BE0-88BD-7ADCCB130993}" srcOrd="0" destOrd="0" presId="urn:microsoft.com/office/officeart/2005/8/layout/process1"/>
    <dgm:cxn modelId="{7E4EFD85-AA89-47D2-B4BC-5EB221F5C27B}" srcId="{6090FEA7-7E14-4D73-932B-A1680534755E}" destId="{EBABE6A3-AE24-4CDB-9B01-E08F7A725B94}" srcOrd="2" destOrd="0" parTransId="{71DF8A43-5DB4-417F-84E0-F789D9063F41}" sibTransId="{C51E3479-1125-4049-99E6-64924C8FF059}"/>
    <dgm:cxn modelId="{7267239F-9E8B-4343-A36A-77B9FBE73B2D}" srcId="{6090FEA7-7E14-4D73-932B-A1680534755E}" destId="{1B61BAC4-4D89-4D3A-BB08-C406431028DE}" srcOrd="1" destOrd="0" parTransId="{E6C568DF-F8E6-41FD-ABB1-CA83010C829F}" sibTransId="{9CCD67DF-9F04-443D-8ED9-B9D1411130AF}"/>
    <dgm:cxn modelId="{4D4D25C0-C020-4AF7-834F-214470649A81}" type="presOf" srcId="{598196AE-5071-4E66-9B54-AADA7645F55F}" destId="{AC5E22A4-FEB6-421D-844A-E275BDEE7FFA}" srcOrd="0" destOrd="0" presId="urn:microsoft.com/office/officeart/2005/8/layout/process1"/>
    <dgm:cxn modelId="{61FF5DFD-D1E5-47BA-9B5A-60C6A56680B1}" type="presOf" srcId="{EBABE6A3-AE24-4CDB-9B01-E08F7A725B94}" destId="{C9962DD8-09F8-4205-8A09-1FD639A54097}" srcOrd="0" destOrd="0" presId="urn:microsoft.com/office/officeart/2005/8/layout/process1"/>
    <dgm:cxn modelId="{AD24C24E-F4EB-4634-9ABA-C16486EED9DC}" type="presParOf" srcId="{028AFB35-5A87-4902-AAD2-D1BEBE099112}" destId="{03453A93-6712-4BE0-88BD-7ADCCB130993}" srcOrd="0" destOrd="0" presId="urn:microsoft.com/office/officeart/2005/8/layout/process1"/>
    <dgm:cxn modelId="{E57D17C5-0221-4CD3-A940-1BA5E5A2C796}" type="presParOf" srcId="{028AFB35-5A87-4902-AAD2-D1BEBE099112}" destId="{AC5E22A4-FEB6-421D-844A-E275BDEE7FFA}" srcOrd="1" destOrd="0" presId="urn:microsoft.com/office/officeart/2005/8/layout/process1"/>
    <dgm:cxn modelId="{5B0694DA-54F9-481D-B7F3-6CACD8C5E02C}" type="presParOf" srcId="{AC5E22A4-FEB6-421D-844A-E275BDEE7FFA}" destId="{6B51E2FD-5669-4F63-B060-52C4E01ADFCC}" srcOrd="0" destOrd="0" presId="urn:microsoft.com/office/officeart/2005/8/layout/process1"/>
    <dgm:cxn modelId="{AC0D7B96-89CF-4923-9D3B-4BC0B33D3F4F}" type="presParOf" srcId="{028AFB35-5A87-4902-AAD2-D1BEBE099112}" destId="{D6794228-133E-4A96-A570-60569C5CBD7D}" srcOrd="2" destOrd="0" presId="urn:microsoft.com/office/officeart/2005/8/layout/process1"/>
    <dgm:cxn modelId="{ABAA9D58-1537-4790-956D-7454F8F4AB9F}" type="presParOf" srcId="{028AFB35-5A87-4902-AAD2-D1BEBE099112}" destId="{B2D2B4EF-AEC4-4930-B72E-4E0A25AA9F81}" srcOrd="3" destOrd="0" presId="urn:microsoft.com/office/officeart/2005/8/layout/process1"/>
    <dgm:cxn modelId="{17C25542-1278-4C88-939F-17E523677D37}" type="presParOf" srcId="{B2D2B4EF-AEC4-4930-B72E-4E0A25AA9F81}" destId="{4E4427D7-E14A-4557-9621-9B65D7C805DB}" srcOrd="0" destOrd="0" presId="urn:microsoft.com/office/officeart/2005/8/layout/process1"/>
    <dgm:cxn modelId="{CEDC3575-CCB2-4E1D-A86F-C4BAC01F7C60}" type="presParOf" srcId="{028AFB35-5A87-4902-AAD2-D1BEBE099112}" destId="{C9962DD8-09F8-4205-8A09-1FD639A54097}"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53A93-6712-4BE0-88BD-7ADCCB130993}">
      <dsp:nvSpPr>
        <dsp:cNvPr id="0" name=""/>
        <dsp:cNvSpPr/>
      </dsp:nvSpPr>
      <dsp:spPr>
        <a:xfrm>
          <a:off x="9778"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대한제국</a:t>
          </a:r>
          <a:endParaRPr lang="en-US" altLang="ko-KR" sz="4400" b="1" kern="1200" dirty="0"/>
        </a:p>
        <a:p>
          <a:pPr marL="0" lvl="0" indent="0" algn="ctr" defTabSz="1955800">
            <a:lnSpc>
              <a:spcPct val="90000"/>
            </a:lnSpc>
            <a:spcBef>
              <a:spcPct val="0"/>
            </a:spcBef>
            <a:spcAft>
              <a:spcPct val="35000"/>
            </a:spcAft>
            <a:buNone/>
          </a:pPr>
          <a:r>
            <a:rPr lang="en-US" sz="3000" kern="1200" dirty="0"/>
            <a:t>1897-1910</a:t>
          </a:r>
        </a:p>
        <a:p>
          <a:pPr marL="0" lvl="0" indent="0" algn="ctr" defTabSz="1955800">
            <a:lnSpc>
              <a:spcPct val="90000"/>
            </a:lnSpc>
            <a:spcBef>
              <a:spcPct val="0"/>
            </a:spcBef>
            <a:spcAft>
              <a:spcPct val="35000"/>
            </a:spcAft>
            <a:buNone/>
          </a:pPr>
          <a:r>
            <a:rPr lang="en-US" sz="3000" kern="1200" dirty="0"/>
            <a:t>Great Korean Empire</a:t>
          </a:r>
        </a:p>
      </dsp:txBody>
      <dsp:txXfrm>
        <a:off x="95376" y="85598"/>
        <a:ext cx="2751341" cy="4382177"/>
      </dsp:txXfrm>
    </dsp:sp>
    <dsp:sp modelId="{AC5E22A4-FEB6-421D-844A-E275BDEE7FFA}">
      <dsp:nvSpPr>
        <dsp:cNvPr id="0" name=""/>
        <dsp:cNvSpPr/>
      </dsp:nvSpPr>
      <dsp:spPr>
        <a:xfrm>
          <a:off x="3224569" y="1914291"/>
          <a:ext cx="619578" cy="724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3224569" y="2059249"/>
        <a:ext cx="433705" cy="434873"/>
      </dsp:txXfrm>
    </dsp:sp>
    <dsp:sp modelId="{D6794228-133E-4A96-A570-60569C5CBD7D}">
      <dsp:nvSpPr>
        <dsp:cNvPr id="0" name=""/>
        <dsp:cNvSpPr/>
      </dsp:nvSpPr>
      <dsp:spPr>
        <a:xfrm>
          <a:off x="4101331"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임시정부</a:t>
          </a:r>
          <a:endParaRPr lang="en-US" altLang="ko-KR" sz="4400" b="1" kern="1200" dirty="0"/>
        </a:p>
        <a:p>
          <a:pPr marL="0" lvl="0" indent="0" algn="ctr" defTabSz="1955800">
            <a:lnSpc>
              <a:spcPct val="90000"/>
            </a:lnSpc>
            <a:spcBef>
              <a:spcPct val="0"/>
            </a:spcBef>
            <a:spcAft>
              <a:spcPct val="35000"/>
            </a:spcAft>
            <a:buNone/>
          </a:pPr>
          <a:r>
            <a:rPr lang="en-US" sz="3000" kern="1200" dirty="0"/>
            <a:t>1919-1948</a:t>
          </a:r>
        </a:p>
        <a:p>
          <a:pPr marL="0" lvl="0" indent="0" algn="ctr" defTabSz="1955800">
            <a:lnSpc>
              <a:spcPct val="90000"/>
            </a:lnSpc>
            <a:spcBef>
              <a:spcPct val="0"/>
            </a:spcBef>
            <a:spcAft>
              <a:spcPct val="35000"/>
            </a:spcAft>
            <a:buNone/>
          </a:pPr>
          <a:r>
            <a:rPr lang="en-US" sz="3000" kern="1200" dirty="0"/>
            <a:t>Provisional Government</a:t>
          </a:r>
        </a:p>
      </dsp:txBody>
      <dsp:txXfrm>
        <a:off x="4186929" y="85598"/>
        <a:ext cx="2751341" cy="4382177"/>
      </dsp:txXfrm>
    </dsp:sp>
    <dsp:sp modelId="{B2D2B4EF-AEC4-4930-B72E-4E0A25AA9F81}">
      <dsp:nvSpPr>
        <dsp:cNvPr id="0" name=""/>
        <dsp:cNvSpPr/>
      </dsp:nvSpPr>
      <dsp:spPr>
        <a:xfrm>
          <a:off x="7316122" y="1914291"/>
          <a:ext cx="619578" cy="724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7316122" y="2059249"/>
        <a:ext cx="433705" cy="434873"/>
      </dsp:txXfrm>
    </dsp:sp>
    <dsp:sp modelId="{C9962DD8-09F8-4205-8A09-1FD639A54097}">
      <dsp:nvSpPr>
        <dsp:cNvPr id="0" name=""/>
        <dsp:cNvSpPr/>
      </dsp:nvSpPr>
      <dsp:spPr>
        <a:xfrm>
          <a:off x="8192884"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대한민국</a:t>
          </a:r>
          <a:endParaRPr lang="en-US" altLang="ko-KR" sz="4400" b="1" kern="1200" dirty="0"/>
        </a:p>
        <a:p>
          <a:pPr marL="0" lvl="0" indent="0" algn="ctr" defTabSz="1955800">
            <a:lnSpc>
              <a:spcPct val="90000"/>
            </a:lnSpc>
            <a:spcBef>
              <a:spcPct val="0"/>
            </a:spcBef>
            <a:spcAft>
              <a:spcPct val="35000"/>
            </a:spcAft>
            <a:buNone/>
          </a:pPr>
          <a:r>
            <a:rPr lang="en-US" sz="3000" kern="1200" dirty="0"/>
            <a:t>1948-now</a:t>
          </a:r>
        </a:p>
        <a:p>
          <a:pPr marL="0" lvl="0" indent="0" algn="ctr" defTabSz="1955800">
            <a:lnSpc>
              <a:spcPct val="90000"/>
            </a:lnSpc>
            <a:spcBef>
              <a:spcPct val="0"/>
            </a:spcBef>
            <a:spcAft>
              <a:spcPct val="35000"/>
            </a:spcAft>
            <a:buNone/>
          </a:pPr>
          <a:r>
            <a:rPr lang="en-US" sz="3000" kern="1200" dirty="0"/>
            <a:t>The Republic of Korea</a:t>
          </a:r>
        </a:p>
      </dsp:txBody>
      <dsp:txXfrm>
        <a:off x="8278482" y="85598"/>
        <a:ext cx="2751341" cy="438217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41442" cy="345525"/>
          </a:xfrm>
          <a:prstGeom prst="rect">
            <a:avLst/>
          </a:prstGeom>
        </p:spPr>
        <p:txBody>
          <a:bodyPr vert="horz" lIns="96597" tIns="48299" rIns="96597" bIns="48299" rtlCol="0"/>
          <a:lstStyle>
            <a:lvl1pPr algn="l">
              <a:defRPr sz="1300"/>
            </a:lvl1pPr>
          </a:lstStyle>
          <a:p>
            <a:endParaRPr lang="en-US"/>
          </a:p>
        </p:txBody>
      </p:sp>
      <p:sp>
        <p:nvSpPr>
          <p:cNvPr id="3" name="Date Placeholder 2"/>
          <p:cNvSpPr>
            <a:spLocks noGrp="1"/>
          </p:cNvSpPr>
          <p:nvPr>
            <p:ph type="dt" idx="1"/>
          </p:nvPr>
        </p:nvSpPr>
        <p:spPr>
          <a:xfrm>
            <a:off x="5674952" y="0"/>
            <a:ext cx="4341442" cy="345525"/>
          </a:xfrm>
          <a:prstGeom prst="rect">
            <a:avLst/>
          </a:prstGeom>
        </p:spPr>
        <p:txBody>
          <a:bodyPr vert="horz" lIns="96597" tIns="48299" rIns="96597" bIns="48299" rtlCol="0"/>
          <a:lstStyle>
            <a:lvl1pPr algn="r">
              <a:defRPr sz="1300"/>
            </a:lvl1pPr>
          </a:lstStyle>
          <a:p>
            <a:fld id="{121760E3-2F5E-4290-A446-059EB32FD58F}" type="datetimeFigureOut">
              <a:rPr lang="en-US" smtClean="0"/>
              <a:t>3/22/2021</a:t>
            </a:fld>
            <a:endParaRPr lang="en-US"/>
          </a:p>
        </p:txBody>
      </p:sp>
      <p:sp>
        <p:nvSpPr>
          <p:cNvPr id="4" name="Slide Image Placeholder 3"/>
          <p:cNvSpPr>
            <a:spLocks noGrp="1" noRot="1" noChangeAspect="1"/>
          </p:cNvSpPr>
          <p:nvPr>
            <p:ph type="sldImg" idx="2"/>
          </p:nvPr>
        </p:nvSpPr>
        <p:spPr>
          <a:xfrm>
            <a:off x="2943225" y="860425"/>
            <a:ext cx="4132263" cy="2324100"/>
          </a:xfrm>
          <a:prstGeom prst="rect">
            <a:avLst/>
          </a:prstGeom>
          <a:noFill/>
          <a:ln w="12700">
            <a:solidFill>
              <a:prstClr val="black"/>
            </a:solidFill>
          </a:ln>
        </p:spPr>
        <p:txBody>
          <a:bodyPr vert="horz" lIns="96597" tIns="48299" rIns="96597" bIns="48299" rtlCol="0" anchor="ctr"/>
          <a:lstStyle/>
          <a:p>
            <a:endParaRPr lang="en-US"/>
          </a:p>
        </p:txBody>
      </p:sp>
      <p:sp>
        <p:nvSpPr>
          <p:cNvPr id="5" name="Notes Placeholder 4"/>
          <p:cNvSpPr>
            <a:spLocks noGrp="1"/>
          </p:cNvSpPr>
          <p:nvPr>
            <p:ph type="body" sz="quarter" idx="3"/>
          </p:nvPr>
        </p:nvSpPr>
        <p:spPr>
          <a:xfrm>
            <a:off x="1001872" y="3314164"/>
            <a:ext cx="8014970" cy="2711589"/>
          </a:xfrm>
          <a:prstGeom prst="rect">
            <a:avLst/>
          </a:prstGeom>
        </p:spPr>
        <p:txBody>
          <a:bodyPr vert="horz" lIns="96597" tIns="48299" rIns="96597" bIns="4829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41051"/>
            <a:ext cx="4341442" cy="345524"/>
          </a:xfrm>
          <a:prstGeom prst="rect">
            <a:avLst/>
          </a:prstGeom>
        </p:spPr>
        <p:txBody>
          <a:bodyPr vert="horz" lIns="96597" tIns="48299" rIns="96597" bIns="48299" rtlCol="0" anchor="b"/>
          <a:lstStyle>
            <a:lvl1pPr algn="l">
              <a:defRPr sz="1300"/>
            </a:lvl1pPr>
          </a:lstStyle>
          <a:p>
            <a:endParaRPr lang="en-US"/>
          </a:p>
        </p:txBody>
      </p:sp>
      <p:sp>
        <p:nvSpPr>
          <p:cNvPr id="7" name="Slide Number Placeholder 6"/>
          <p:cNvSpPr>
            <a:spLocks noGrp="1"/>
          </p:cNvSpPr>
          <p:nvPr>
            <p:ph type="sldNum" sz="quarter" idx="5"/>
          </p:nvPr>
        </p:nvSpPr>
        <p:spPr>
          <a:xfrm>
            <a:off x="5674952" y="6541051"/>
            <a:ext cx="4341442" cy="345524"/>
          </a:xfrm>
          <a:prstGeom prst="rect">
            <a:avLst/>
          </a:prstGeom>
        </p:spPr>
        <p:txBody>
          <a:bodyPr vert="horz" lIns="96597" tIns="48299" rIns="96597" bIns="48299" rtlCol="0" anchor="b"/>
          <a:lstStyle>
            <a:lvl1pPr algn="r">
              <a:defRPr sz="1300"/>
            </a:lvl1pPr>
          </a:lstStyle>
          <a:p>
            <a:fld id="{57845DD3-7A2F-4B46-AA69-DC8C6E104513}" type="slidenum">
              <a:rPr lang="en-US" smtClean="0"/>
              <a:t>‹#›</a:t>
            </a:fld>
            <a:endParaRPr lang="en-US"/>
          </a:p>
        </p:txBody>
      </p:sp>
    </p:spTree>
    <p:extLst>
      <p:ext uri="{BB962C8B-B14F-4D97-AF65-F5344CB8AC3E}">
        <p14:creationId xmlns:p14="http://schemas.microsoft.com/office/powerpoint/2010/main" val="2640186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000000"/>
                </a:solidFill>
                <a:effectLst/>
                <a:latin typeface="Calibri" panose="020F0502020204030204" pitchFamily="34" charset="0"/>
              </a:rPr>
              <a:t>대한민국의 상징 </a:t>
            </a:r>
            <a:r>
              <a:rPr lang="en-US" sz="1800" b="0" i="0" u="none" strike="noStrike" dirty="0">
                <a:solidFill>
                  <a:srgbClr val="000000"/>
                </a:solidFill>
                <a:effectLst/>
                <a:latin typeface="Calibri" panose="020F0502020204030204" pitchFamily="34" charset="0"/>
              </a:rPr>
              <a:t>Symbols of Korea. What types of symbols do countries use? The symbol of a country informs the international community of the existence of a country. Symbols contain historical culture and ideas. Some examples of symbols are national flags, national anthems, and national flowers.</a:t>
            </a:r>
            <a:endParaRPr lang="en-US" dirty="0"/>
          </a:p>
        </p:txBody>
      </p:sp>
      <p:sp>
        <p:nvSpPr>
          <p:cNvPr id="4" name="Slide Number Placeholder 3"/>
          <p:cNvSpPr>
            <a:spLocks noGrp="1"/>
          </p:cNvSpPr>
          <p:nvPr>
            <p:ph type="sldNum" sz="quarter" idx="5"/>
          </p:nvPr>
        </p:nvSpPr>
        <p:spPr/>
        <p:txBody>
          <a:bodyPr/>
          <a:lstStyle/>
          <a:p>
            <a:fld id="{416A99E8-494C-416A-B9AF-715329B760F8}" type="slidenum">
              <a:rPr lang="en-US" smtClean="0"/>
              <a:t>1</a:t>
            </a:fld>
            <a:endParaRPr lang="en-US"/>
          </a:p>
        </p:txBody>
      </p:sp>
    </p:spTree>
    <p:extLst>
      <p:ext uri="{BB962C8B-B14F-4D97-AF65-F5344CB8AC3E}">
        <p14:creationId xmlns:p14="http://schemas.microsoft.com/office/powerpoint/2010/main" val="4097255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The national anthem of Korea is the </a:t>
            </a:r>
            <a:r>
              <a:rPr lang="ko-KR" altLang="en-US" sz="1200" b="0" i="0" u="none" strike="noStrike" dirty="0">
                <a:solidFill>
                  <a:srgbClr val="000000"/>
                </a:solidFill>
                <a:effectLst/>
                <a:latin typeface="Calibri" panose="020F0502020204030204" pitchFamily="34" charset="0"/>
              </a:rPr>
              <a:t>애국가</a:t>
            </a:r>
            <a:r>
              <a:rPr lang="en-US" altLang="ko-KR" sz="1200" b="0" i="0" u="none" strike="noStrike" dirty="0">
                <a:solidFill>
                  <a:srgbClr val="000000"/>
                </a:solidFill>
                <a:effectLst/>
                <a:latin typeface="Calibri" panose="020F0502020204030204" pitchFamily="34" charset="0"/>
              </a:rPr>
              <a:t>. “</a:t>
            </a:r>
            <a:r>
              <a:rPr lang="ko-KR" altLang="en-US" sz="1200" b="0" i="0" u="none" strike="noStrike" dirty="0">
                <a:solidFill>
                  <a:srgbClr val="000000"/>
                </a:solidFill>
                <a:effectLst/>
                <a:latin typeface="Calibri" panose="020F0502020204030204" pitchFamily="34" charset="0"/>
              </a:rPr>
              <a:t>애” </a:t>
            </a:r>
            <a:r>
              <a:rPr lang="en-US" sz="1200" b="0" i="0" u="none" strike="noStrike" dirty="0">
                <a:solidFill>
                  <a:srgbClr val="000000"/>
                </a:solidFill>
                <a:effectLst/>
                <a:latin typeface="Calibri" panose="020F0502020204030204" pitchFamily="34" charset="0"/>
              </a:rPr>
              <a:t>means love, “</a:t>
            </a:r>
            <a:r>
              <a:rPr lang="ko-KR" altLang="en-US" sz="1200" b="0" i="0" u="none" strike="noStrike" dirty="0">
                <a:solidFill>
                  <a:srgbClr val="000000"/>
                </a:solidFill>
                <a:effectLst/>
                <a:latin typeface="Calibri" panose="020F0502020204030204" pitchFamily="34" charset="0"/>
              </a:rPr>
              <a:t>국” </a:t>
            </a:r>
            <a:r>
              <a:rPr lang="en-US" sz="1200" b="0" i="0" u="none" strike="noStrike" dirty="0">
                <a:solidFill>
                  <a:srgbClr val="000000"/>
                </a:solidFill>
                <a:effectLst/>
                <a:latin typeface="Calibri" panose="020F0502020204030204" pitchFamily="34" charset="0"/>
              </a:rPr>
              <a:t>means country, and “</a:t>
            </a:r>
            <a:r>
              <a:rPr lang="ko-KR" altLang="en-US" sz="1200" b="0" i="0" u="none" strike="noStrike" dirty="0">
                <a:solidFill>
                  <a:srgbClr val="000000"/>
                </a:solidFill>
                <a:effectLst/>
                <a:latin typeface="Calibri" panose="020F0502020204030204" pitchFamily="34" charset="0"/>
              </a:rPr>
              <a:t>가” </a:t>
            </a:r>
            <a:r>
              <a:rPr lang="en-US" sz="1200" b="0" i="0" u="none" strike="noStrike" dirty="0">
                <a:solidFill>
                  <a:srgbClr val="000000"/>
                </a:solidFill>
                <a:effectLst/>
                <a:latin typeface="Calibri" panose="020F0502020204030204" pitchFamily="34" charset="0"/>
              </a:rPr>
              <a:t>means song. </a:t>
            </a:r>
            <a:r>
              <a:rPr lang="ko-KR" altLang="en-US" sz="1200" b="0" i="0" u="none" strike="noStrike" dirty="0">
                <a:solidFill>
                  <a:srgbClr val="000000"/>
                </a:solidFill>
                <a:effectLst/>
                <a:latin typeface="Calibri" panose="020F0502020204030204" pitchFamily="34" charset="0"/>
              </a:rPr>
              <a:t>애국가 </a:t>
            </a:r>
            <a:r>
              <a:rPr lang="en-US" sz="1200" b="0" i="0" u="none" strike="noStrike" dirty="0">
                <a:solidFill>
                  <a:srgbClr val="000000"/>
                </a:solidFill>
                <a:effectLst/>
                <a:latin typeface="Calibri" panose="020F0502020204030204" pitchFamily="34" charset="0"/>
              </a:rPr>
              <a:t>the name itself means a song that loves the country.</a:t>
            </a:r>
            <a:endParaRPr lang="en-US" dirty="0"/>
          </a:p>
        </p:txBody>
      </p:sp>
      <p:sp>
        <p:nvSpPr>
          <p:cNvPr id="4" name="Slide Number Placeholder 3"/>
          <p:cNvSpPr>
            <a:spLocks noGrp="1"/>
          </p:cNvSpPr>
          <p:nvPr>
            <p:ph type="sldNum" sz="quarter" idx="5"/>
          </p:nvPr>
        </p:nvSpPr>
        <p:spPr/>
        <p:txBody>
          <a:bodyPr/>
          <a:lstStyle/>
          <a:p>
            <a:fld id="{57845DD3-7A2F-4B46-AA69-DC8C6E104513}" type="slidenum">
              <a:rPr lang="en-US" smtClean="0"/>
              <a:t>10</a:t>
            </a:fld>
            <a:endParaRPr lang="en-US"/>
          </a:p>
        </p:txBody>
      </p:sp>
    </p:spTree>
    <p:extLst>
      <p:ext uri="{BB962C8B-B14F-4D97-AF65-F5344CB8AC3E}">
        <p14:creationId xmlns:p14="http://schemas.microsoft.com/office/powerpoint/2010/main" val="2885952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 melody of the national anthem was different from the melody it is now. At first, they sang the national anthem to the Auld Lang Syne melody from Scotland. In 1936, </a:t>
            </a:r>
            <a:r>
              <a:rPr lang="ko-KR" altLang="en-US" sz="1800" b="0" i="0" u="none" strike="noStrike" dirty="0">
                <a:solidFill>
                  <a:srgbClr val="000000"/>
                </a:solidFill>
                <a:effectLst/>
                <a:latin typeface="Calibri" panose="020F0502020204030204" pitchFamily="34" charset="0"/>
              </a:rPr>
              <a:t>안익태 </a:t>
            </a:r>
            <a:r>
              <a:rPr lang="en-US" sz="1800" b="0" i="0" u="none" strike="noStrike" dirty="0">
                <a:solidFill>
                  <a:srgbClr val="000000"/>
                </a:solidFill>
                <a:effectLst/>
                <a:latin typeface="Calibri" panose="020F0502020204030204" pitchFamily="34" charset="0"/>
              </a:rPr>
              <a:t>wrote the song to the lyrics of the </a:t>
            </a:r>
            <a:r>
              <a:rPr lang="ko-KR" altLang="en-US" sz="1800" b="0" i="0" u="none" strike="noStrike" dirty="0">
                <a:solidFill>
                  <a:srgbClr val="000000"/>
                </a:solidFill>
                <a:effectLst/>
                <a:latin typeface="Calibri" panose="020F0502020204030204" pitchFamily="34" charset="0"/>
              </a:rPr>
              <a:t>애국가</a:t>
            </a:r>
            <a:r>
              <a:rPr lang="en-US" altLang="ko-KR" sz="1800" b="0" i="0" u="none" strike="noStrike" dirty="0">
                <a:solidFill>
                  <a:srgbClr val="000000"/>
                </a:solidFill>
                <a:effectLst/>
                <a:latin typeface="Calibri" panose="020F0502020204030204" pitchFamily="34" charset="0"/>
              </a:rPr>
              <a:t>. </a:t>
            </a: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&lt;click&gt;</a:t>
            </a:r>
            <a:r>
              <a:rPr lang="en-US" sz="1800" b="0" i="0" u="none" strike="noStrike" dirty="0">
                <a:solidFill>
                  <a:srgbClr val="202124"/>
                </a:solidFill>
                <a:effectLst/>
                <a:latin typeface="Calibri" panose="020F0502020204030204" pitchFamily="34" charset="0"/>
              </a:rPr>
              <a:t>Then the Korean Provisional Government adopted the national anthem as we know it today. Now, let’s listen to what the </a:t>
            </a:r>
            <a:r>
              <a:rPr lang="ko-KR" altLang="en-US" sz="1800" b="0" i="0" u="none" strike="noStrike" dirty="0">
                <a:solidFill>
                  <a:srgbClr val="202124"/>
                </a:solidFill>
                <a:effectLst/>
                <a:latin typeface="Calibri" panose="020F0502020204030204" pitchFamily="34" charset="0"/>
              </a:rPr>
              <a:t>애국가 </a:t>
            </a:r>
            <a:r>
              <a:rPr lang="en-US" sz="1800" b="0" i="0" u="none" strike="noStrike" dirty="0">
                <a:solidFill>
                  <a:srgbClr val="202124"/>
                </a:solidFill>
                <a:effectLst/>
                <a:latin typeface="Calibri" panose="020F0502020204030204" pitchFamily="34" charset="0"/>
              </a:rPr>
              <a:t>sounded like before?</a:t>
            </a:r>
            <a:r>
              <a:rPr lang="en-US" sz="2800" b="0" i="0" u="none" strike="noStrike" dirty="0">
                <a:solidFill>
                  <a:srgbClr val="202124"/>
                </a:solidFill>
                <a:effectLst/>
                <a:latin typeface="Calibri" panose="020F0502020204030204" pitchFamily="34" charset="0"/>
              </a:rPr>
              <a:t> </a:t>
            </a:r>
          </a:p>
          <a:p>
            <a:pPr rtl="0">
              <a:spcBef>
                <a:spcPts val="0"/>
              </a:spcBef>
              <a:spcAft>
                <a:spcPts val="0"/>
              </a:spcAft>
            </a:pPr>
            <a:r>
              <a:rPr lang="en-US" sz="2800" dirty="0"/>
              <a:t>&lt;click&gt;</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err="1">
                <a:solidFill>
                  <a:srgbClr val="000000"/>
                </a:solidFill>
                <a:effectLst/>
                <a:latin typeface="Calibri" panose="020F0502020204030204" pitchFamily="34" charset="0"/>
              </a:rPr>
              <a:t>올드</a:t>
            </a:r>
            <a:r>
              <a:rPr lang="ko-KR" altLang="en-US" sz="1800" b="0" i="0" u="none" strike="noStrike" dirty="0">
                <a:solidFill>
                  <a:srgbClr val="000000"/>
                </a:solidFill>
                <a:effectLst/>
                <a:latin typeface="Calibri" panose="020F0502020204030204" pitchFamily="34" charset="0"/>
              </a:rPr>
              <a:t> 랭 사인 애국가</a:t>
            </a:r>
            <a:r>
              <a:rPr lang="en-US" altLang="ko-KR"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 재생</a:t>
            </a:r>
            <a:endParaRPr lang="ko-KR" alt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11</a:t>
            </a:fld>
            <a:endParaRPr lang="en-US"/>
          </a:p>
        </p:txBody>
      </p:sp>
    </p:spTree>
    <p:extLst>
      <p:ext uri="{BB962C8B-B14F-4D97-AF65-F5344CB8AC3E}">
        <p14:creationId xmlns:p14="http://schemas.microsoft.com/office/powerpoint/2010/main" val="165994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Calibri" panose="020F0502020204030204" pitchFamily="34" charset="0"/>
              </a:rPr>
              <a:t>Let’s read the lyrics and find out the meaning?</a:t>
            </a:r>
            <a:endParaRPr lang="en-US" b="0" dirty="0">
              <a:effectLst/>
            </a:endParaRPr>
          </a:p>
          <a:p>
            <a:pPr rtl="0"/>
            <a:r>
              <a:rPr lang="ko-KR" altLang="en-US" sz="1800" b="0" i="0" u="none" strike="noStrike" dirty="0">
                <a:solidFill>
                  <a:srgbClr val="202124"/>
                </a:solidFill>
                <a:effectLst/>
                <a:latin typeface="Calibri" panose="020F0502020204030204" pitchFamily="34" charset="0"/>
              </a:rPr>
              <a:t>동해물과 백두산이 마르고 닳도록 하느님이 보우하사 우리 나라 만세</a:t>
            </a:r>
            <a:endParaRPr lang="ko-KR" altLang="en-US" b="0" dirty="0">
              <a:effectLst/>
            </a:endParaRPr>
          </a:p>
          <a:p>
            <a:pPr rtl="0"/>
            <a:r>
              <a:rPr lang="ko-KR" altLang="en-US" sz="1800" b="0" i="0" u="none" strike="noStrike" dirty="0">
                <a:solidFill>
                  <a:srgbClr val="202124"/>
                </a:solidFill>
                <a:effectLst/>
                <a:latin typeface="Calibri" panose="020F0502020204030204" pitchFamily="34" charset="0"/>
              </a:rPr>
              <a:t> </a:t>
            </a:r>
            <a:r>
              <a:rPr lang="en-US" altLang="ko-KR" sz="1800" b="0" i="0" u="none" strike="noStrike" dirty="0">
                <a:solidFill>
                  <a:srgbClr val="202124"/>
                </a:solidFill>
                <a:effectLst/>
                <a:latin typeface="Calibri" panose="020F0502020204030204" pitchFamily="34" charset="0"/>
              </a:rPr>
              <a:t>&lt;</a:t>
            </a:r>
            <a:r>
              <a:rPr lang="en-US" sz="1800" b="0" i="0" u="none" strike="noStrike" dirty="0">
                <a:solidFill>
                  <a:srgbClr val="202124"/>
                </a:solidFill>
                <a:effectLst/>
                <a:latin typeface="Calibri" panose="020F0502020204030204" pitchFamily="34" charset="0"/>
              </a:rPr>
              <a:t>click&gt; (</a:t>
            </a:r>
            <a:r>
              <a:rPr lang="ko-KR" altLang="en-US" sz="1800" b="0" i="0" u="none" strike="noStrike" dirty="0">
                <a:solidFill>
                  <a:srgbClr val="202124"/>
                </a:solidFill>
                <a:effectLst/>
                <a:latin typeface="Calibri" panose="020F0502020204030204" pitchFamily="34" charset="0"/>
              </a:rPr>
              <a:t>글씨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These verses mean that God will protect our country forever until the waters of the East Sea dry out and Mt. </a:t>
            </a:r>
            <a:r>
              <a:rPr lang="ko-KR" altLang="en-US" sz="1800" b="0" i="0" u="none" strike="noStrike" dirty="0">
                <a:solidFill>
                  <a:srgbClr val="202124"/>
                </a:solidFill>
                <a:effectLst/>
                <a:latin typeface="Calibri" panose="020F0502020204030204" pitchFamily="34" charset="0"/>
              </a:rPr>
              <a:t>백두 </a:t>
            </a:r>
            <a:r>
              <a:rPr lang="en-US" sz="1800" b="0" i="0" u="none" strike="noStrike" dirty="0">
                <a:solidFill>
                  <a:srgbClr val="202124"/>
                </a:solidFill>
                <a:effectLst/>
                <a:latin typeface="Calibri" panose="020F0502020204030204" pitchFamily="34" charset="0"/>
              </a:rPr>
              <a:t>disappears.</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12</a:t>
            </a:fld>
            <a:endParaRPr lang="en-US"/>
          </a:p>
        </p:txBody>
      </p:sp>
    </p:spTree>
    <p:extLst>
      <p:ext uri="{BB962C8B-B14F-4D97-AF65-F5344CB8AC3E}">
        <p14:creationId xmlns:p14="http://schemas.microsoft.com/office/powerpoint/2010/main" val="3381419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Calibri" panose="020F0502020204030204" pitchFamily="34" charset="0"/>
              </a:rPr>
              <a:t>무궁화 삼천리 </a:t>
            </a:r>
            <a:r>
              <a:rPr lang="ko-KR" altLang="en-US" sz="1800" b="0" i="0" u="none" strike="noStrike" dirty="0" err="1">
                <a:solidFill>
                  <a:srgbClr val="202124"/>
                </a:solidFill>
                <a:effectLst/>
                <a:latin typeface="Calibri" panose="020F0502020204030204" pitchFamily="34" charset="0"/>
              </a:rPr>
              <a:t>화려강산</a:t>
            </a:r>
            <a:r>
              <a:rPr lang="ko-KR" altLang="en-US" sz="1800" b="0" i="0" u="none" strike="noStrike" dirty="0">
                <a:solidFill>
                  <a:srgbClr val="202124"/>
                </a:solidFill>
                <a:effectLst/>
                <a:latin typeface="Calibri" panose="020F0502020204030204" pitchFamily="34" charset="0"/>
              </a:rPr>
              <a:t>  대한 사람 대한으로 길이 </a:t>
            </a:r>
            <a:r>
              <a:rPr lang="ko-KR" altLang="en-US" sz="1800" b="0" i="0" u="none" strike="noStrike" dirty="0" err="1">
                <a:solidFill>
                  <a:srgbClr val="202124"/>
                </a:solidFill>
                <a:effectLst/>
                <a:latin typeface="Calibri" panose="020F0502020204030204" pitchFamily="34" charset="0"/>
              </a:rPr>
              <a:t>보전하세</a:t>
            </a:r>
            <a:endParaRPr lang="ko-KR" altLang="en-US" b="0" dirty="0">
              <a:effectLst/>
            </a:endParaRPr>
          </a:p>
          <a:p>
            <a:pPr rtl="0"/>
            <a:r>
              <a:rPr lang="en-US" altLang="ko-KR" sz="1800" b="0" i="0" u="none" strike="noStrike" dirty="0">
                <a:solidFill>
                  <a:srgbClr val="202124"/>
                </a:solidFill>
                <a:effectLst/>
                <a:latin typeface="Calibri" panose="020F0502020204030204" pitchFamily="34" charset="0"/>
              </a:rPr>
              <a:t>&lt;</a:t>
            </a:r>
            <a:r>
              <a:rPr lang="en-US" sz="1800" b="0" i="0" u="none" strike="noStrike" dirty="0">
                <a:solidFill>
                  <a:srgbClr val="202124"/>
                </a:solidFill>
                <a:effectLst/>
                <a:latin typeface="Calibri" panose="020F0502020204030204" pitchFamily="34" charset="0"/>
              </a:rPr>
              <a:t>click&gt; (</a:t>
            </a:r>
            <a:r>
              <a:rPr lang="ko-KR" altLang="en-US" sz="1800" b="0" i="0" u="none" strike="noStrike" dirty="0">
                <a:solidFill>
                  <a:srgbClr val="202124"/>
                </a:solidFill>
                <a:effectLst/>
                <a:latin typeface="Calibri" panose="020F0502020204030204" pitchFamily="34" charset="0"/>
              </a:rPr>
              <a:t>글씨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 first verse means that the national flower of Korea, the </a:t>
            </a:r>
            <a:r>
              <a:rPr lang="ko-KR" altLang="en-US" sz="1800" b="0" i="0" u="none" strike="noStrike" dirty="0">
                <a:solidFill>
                  <a:srgbClr val="202124"/>
                </a:solidFill>
                <a:effectLst/>
                <a:latin typeface="Calibri" panose="020F0502020204030204" pitchFamily="34" charset="0"/>
              </a:rPr>
              <a:t>무궁화</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blooms everywhere on the Korean peninsula, and the second verse means let's make a strong country for Koreans to live confidently in the world.</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13</a:t>
            </a:fld>
            <a:endParaRPr lang="en-US"/>
          </a:p>
        </p:txBody>
      </p:sp>
    </p:spTree>
    <p:extLst>
      <p:ext uri="{BB962C8B-B14F-4D97-AF65-F5344CB8AC3E}">
        <p14:creationId xmlns:p14="http://schemas.microsoft.com/office/powerpoint/2010/main" val="1579429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Calibri" panose="020F0502020204030204" pitchFamily="34" charset="0"/>
              </a:rPr>
              <a:t>남산 위에 저 소나무 철갑을 두른 듯 바람 서리 불변함은 우리 기상일세</a:t>
            </a:r>
            <a:endParaRPr lang="ko-KR" altLang="en-US" b="0" dirty="0">
              <a:effectLst/>
            </a:endParaRPr>
          </a:p>
          <a:p>
            <a:r>
              <a:rPr lang="en-US" altLang="ko-KR" sz="1800" b="0" i="0" u="none" strike="noStrike" dirty="0">
                <a:solidFill>
                  <a:srgbClr val="202124"/>
                </a:solidFill>
                <a:effectLst/>
                <a:latin typeface="Calibri" panose="020F0502020204030204" pitchFamily="34" charset="0"/>
              </a:rPr>
              <a:t>&lt;</a:t>
            </a:r>
            <a:r>
              <a:rPr lang="en-US" sz="1800" b="0" i="0" u="none" strike="noStrike" dirty="0">
                <a:solidFill>
                  <a:srgbClr val="202124"/>
                </a:solidFill>
                <a:effectLst/>
                <a:latin typeface="Calibri" panose="020F0502020204030204" pitchFamily="34" charset="0"/>
              </a:rPr>
              <a:t>click&gt; (</a:t>
            </a:r>
            <a:r>
              <a:rPr lang="ko-KR" altLang="en-US" sz="1800" b="0" i="0" u="none" strike="noStrike" dirty="0">
                <a:solidFill>
                  <a:srgbClr val="202124"/>
                </a:solidFill>
                <a:effectLst/>
                <a:latin typeface="Calibri" panose="020F0502020204030204" pitchFamily="34" charset="0"/>
              </a:rPr>
              <a:t>글씨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This means that the Koreans hope that their will and strength will not change just as the pine tree on </a:t>
            </a:r>
            <a:r>
              <a:rPr lang="ko-KR" altLang="en-US" sz="1800" b="0" i="0" u="none" strike="noStrike" dirty="0">
                <a:solidFill>
                  <a:srgbClr val="202124"/>
                </a:solidFill>
                <a:effectLst/>
                <a:latin typeface="Calibri" panose="020F0502020204030204" pitchFamily="34" charset="0"/>
              </a:rPr>
              <a:t>남산 </a:t>
            </a:r>
            <a:r>
              <a:rPr lang="en-US" sz="1800" b="0" i="0" u="none" strike="noStrike" dirty="0">
                <a:solidFill>
                  <a:srgbClr val="202124"/>
                </a:solidFill>
                <a:effectLst/>
                <a:latin typeface="Calibri" panose="020F0502020204030204" pitchFamily="34" charset="0"/>
              </a:rPr>
              <a:t>always stay green, and how coolness of the wind always remains the same.</a:t>
            </a:r>
            <a:endParaRPr lang="en-US" dirty="0"/>
          </a:p>
        </p:txBody>
      </p:sp>
      <p:sp>
        <p:nvSpPr>
          <p:cNvPr id="4" name="Slide Number Placeholder 3"/>
          <p:cNvSpPr>
            <a:spLocks noGrp="1"/>
          </p:cNvSpPr>
          <p:nvPr>
            <p:ph type="sldNum" sz="quarter" idx="5"/>
          </p:nvPr>
        </p:nvSpPr>
        <p:spPr/>
        <p:txBody>
          <a:bodyPr/>
          <a:lstStyle/>
          <a:p>
            <a:fld id="{57845DD3-7A2F-4B46-AA69-DC8C6E104513}" type="slidenum">
              <a:rPr lang="en-US" smtClean="0"/>
              <a:t>14</a:t>
            </a:fld>
            <a:endParaRPr lang="en-US"/>
          </a:p>
        </p:txBody>
      </p:sp>
    </p:spTree>
    <p:extLst>
      <p:ext uri="{BB962C8B-B14F-4D97-AF65-F5344CB8AC3E}">
        <p14:creationId xmlns:p14="http://schemas.microsoft.com/office/powerpoint/2010/main" val="2265774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Calibri" panose="020F0502020204030204" pitchFamily="34" charset="0"/>
              </a:rPr>
              <a:t>가을 하늘 </a:t>
            </a:r>
            <a:r>
              <a:rPr lang="ko-KR" altLang="en-US" sz="1800" b="0" i="0" u="none" strike="noStrike" dirty="0" err="1">
                <a:solidFill>
                  <a:srgbClr val="202124"/>
                </a:solidFill>
                <a:effectLst/>
                <a:latin typeface="Calibri" panose="020F0502020204030204" pitchFamily="34" charset="0"/>
              </a:rPr>
              <a:t>공활한데</a:t>
            </a:r>
            <a:r>
              <a:rPr lang="ko-KR" altLang="en-US" sz="1800" b="0" i="0" u="none" strike="noStrike" dirty="0">
                <a:solidFill>
                  <a:srgbClr val="202124"/>
                </a:solidFill>
                <a:effectLst/>
                <a:latin typeface="Calibri" panose="020F0502020204030204" pitchFamily="34" charset="0"/>
              </a:rPr>
              <a:t> 높고 구름없이 밝은 달은 우리 가슴 일편단심일세</a:t>
            </a:r>
            <a:endParaRPr lang="ko-KR" altLang="en-US" b="0" dirty="0">
              <a:effectLst/>
            </a:endParaRPr>
          </a:p>
          <a:p>
            <a:pPr rtl="0"/>
            <a:r>
              <a:rPr lang="en-US" altLang="ko-KR" sz="1800" b="0" i="0" u="none" strike="noStrike" dirty="0">
                <a:solidFill>
                  <a:srgbClr val="202124"/>
                </a:solidFill>
                <a:effectLst/>
                <a:latin typeface="Calibri" panose="020F0502020204030204" pitchFamily="34" charset="0"/>
              </a:rPr>
              <a:t>&lt;</a:t>
            </a:r>
            <a:r>
              <a:rPr lang="en-US" sz="1800" b="0" i="0" u="none" strike="noStrike" dirty="0">
                <a:solidFill>
                  <a:srgbClr val="202124"/>
                </a:solidFill>
                <a:effectLst/>
                <a:latin typeface="Calibri" panose="020F0502020204030204" pitchFamily="34" charset="0"/>
              </a:rPr>
              <a:t>click&gt; (</a:t>
            </a:r>
            <a:r>
              <a:rPr lang="ko-KR" altLang="en-US" sz="1800" b="0" i="0" u="none" strike="noStrike" dirty="0">
                <a:solidFill>
                  <a:srgbClr val="202124"/>
                </a:solidFill>
                <a:effectLst/>
                <a:latin typeface="Calibri" panose="020F0502020204030204" pitchFamily="34" charset="0"/>
              </a:rPr>
              <a:t>글씨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These verses directly translate to, the autumn sky is high and blue, and our dreams and hopes are as bright as the moon.</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15</a:t>
            </a:fld>
            <a:endParaRPr lang="en-US"/>
          </a:p>
        </p:txBody>
      </p:sp>
    </p:spTree>
    <p:extLst>
      <p:ext uri="{BB962C8B-B14F-4D97-AF65-F5344CB8AC3E}">
        <p14:creationId xmlns:p14="http://schemas.microsoft.com/office/powerpoint/2010/main" val="3274797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Calibri" panose="020F0502020204030204" pitchFamily="34" charset="0"/>
              </a:rPr>
              <a:t>이 기상과 이 맘으로 충성을 다하여 괴로우나 즐거우나 나라 </a:t>
            </a:r>
            <a:r>
              <a:rPr lang="ko-KR" altLang="en-US" sz="1800" b="0" i="0" u="none" strike="noStrike" dirty="0" err="1">
                <a:solidFill>
                  <a:srgbClr val="000000"/>
                </a:solidFill>
                <a:effectLst/>
                <a:latin typeface="Calibri" panose="020F0502020204030204" pitchFamily="34" charset="0"/>
              </a:rPr>
              <a:t>사랑하세</a:t>
            </a:r>
            <a:endParaRPr lang="ko-KR" altLang="en-US" b="0" dirty="0">
              <a:effectLst/>
            </a:endParaRPr>
          </a:p>
          <a:p>
            <a:pPr rtl="0"/>
            <a:r>
              <a:rPr lang="en-US" altLang="ko-KR" sz="1800" b="0" i="0" u="none" strike="noStrike" dirty="0">
                <a:solidFill>
                  <a:srgbClr val="202124"/>
                </a:solidFill>
                <a:effectLst/>
                <a:latin typeface="Calibri" panose="020F0502020204030204" pitchFamily="34" charset="0"/>
              </a:rPr>
              <a:t>&lt;</a:t>
            </a:r>
            <a:r>
              <a:rPr lang="en-US" sz="1800" b="0" i="0" u="none" strike="noStrike" dirty="0">
                <a:solidFill>
                  <a:srgbClr val="202124"/>
                </a:solidFill>
                <a:effectLst/>
                <a:latin typeface="Calibri" panose="020F0502020204030204" pitchFamily="34" charset="0"/>
              </a:rPr>
              <a:t>click&gt; (</a:t>
            </a:r>
            <a:r>
              <a:rPr lang="ko-KR" altLang="en-US" sz="1800" b="0" i="0" u="none" strike="noStrike" dirty="0">
                <a:solidFill>
                  <a:srgbClr val="202124"/>
                </a:solidFill>
                <a:effectLst/>
                <a:latin typeface="Calibri" panose="020F0502020204030204" pitchFamily="34" charset="0"/>
              </a:rPr>
              <a:t>글씨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And this last verse means, let us stay loyal to our country with our dreams and hearts.</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16</a:t>
            </a:fld>
            <a:endParaRPr lang="en-US"/>
          </a:p>
        </p:txBody>
      </p:sp>
    </p:spTree>
    <p:extLst>
      <p:ext uri="{BB962C8B-B14F-4D97-AF65-F5344CB8AC3E}">
        <p14:creationId xmlns:p14="http://schemas.microsoft.com/office/powerpoint/2010/main" val="1225864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Calibri" panose="020F0502020204030204" pitchFamily="34" charset="0"/>
              </a:rPr>
              <a:t>Let’s sing the national anthem, the </a:t>
            </a:r>
            <a:r>
              <a:rPr lang="ko-KR" altLang="en-US" sz="1800" b="0" i="0" u="none" strike="noStrike" dirty="0">
                <a:solidFill>
                  <a:srgbClr val="202124"/>
                </a:solidFill>
                <a:effectLst/>
                <a:latin typeface="Calibri" panose="020F0502020204030204" pitchFamily="34" charset="0"/>
              </a:rPr>
              <a:t>애국가 </a:t>
            </a:r>
            <a:r>
              <a:rPr lang="en-US" sz="1800" b="0" i="0" u="none" strike="noStrike" dirty="0">
                <a:solidFill>
                  <a:srgbClr val="202124"/>
                </a:solidFill>
                <a:effectLst/>
                <a:latin typeface="Calibri" panose="020F0502020204030204" pitchFamily="34" charset="0"/>
              </a:rPr>
              <a:t>together!</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17</a:t>
            </a:fld>
            <a:endParaRPr lang="en-US"/>
          </a:p>
        </p:txBody>
      </p:sp>
    </p:spTree>
    <p:extLst>
      <p:ext uri="{BB962C8B-B14F-4D97-AF65-F5344CB8AC3E}">
        <p14:creationId xmlns:p14="http://schemas.microsoft.com/office/powerpoint/2010/main" val="3522208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The national flower of Korea is </a:t>
            </a:r>
            <a:r>
              <a:rPr lang="ko-KR" altLang="en-US" sz="1200" b="0" i="0" u="none" strike="noStrike" dirty="0">
                <a:solidFill>
                  <a:srgbClr val="000000"/>
                </a:solidFill>
                <a:effectLst/>
                <a:latin typeface="Calibri" panose="020F0502020204030204" pitchFamily="34" charset="0"/>
              </a:rPr>
              <a:t>무궁화 </a:t>
            </a:r>
            <a:r>
              <a:rPr lang="en-US" sz="1200" b="0" i="0" u="none" strike="noStrike" dirty="0">
                <a:solidFill>
                  <a:srgbClr val="000000"/>
                </a:solidFill>
                <a:effectLst/>
                <a:latin typeface="Calibri" panose="020F0502020204030204" pitchFamily="34" charset="0"/>
              </a:rPr>
              <a:t>also known as the rose of Sharon. It was chosen as the national flower because the flower blooms all the time and will live forever.</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18</a:t>
            </a:fld>
            <a:endParaRPr lang="en-US"/>
          </a:p>
        </p:txBody>
      </p:sp>
    </p:spTree>
    <p:extLst>
      <p:ext uri="{BB962C8B-B14F-4D97-AF65-F5344CB8AC3E}">
        <p14:creationId xmlns:p14="http://schemas.microsoft.com/office/powerpoint/2010/main" val="1367485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Calibri" panose="020F0502020204030204" pitchFamily="34" charset="0"/>
              </a:rPr>
              <a:t>This is the novel, “When my name was </a:t>
            </a:r>
            <a:r>
              <a:rPr lang="en-US" sz="1800" b="0" i="0" u="none" strike="noStrike" dirty="0" err="1">
                <a:solidFill>
                  <a:srgbClr val="202124"/>
                </a:solidFill>
                <a:effectLst/>
                <a:latin typeface="Calibri" panose="020F0502020204030204" pitchFamily="34" charset="0"/>
              </a:rPr>
              <a:t>Keoko</a:t>
            </a:r>
            <a:r>
              <a:rPr lang="en-US" sz="1800" b="0" i="0" u="none" strike="noStrike" dirty="0">
                <a:solidFill>
                  <a:srgbClr val="202124"/>
                </a:solidFill>
                <a:effectLst/>
                <a:latin typeface="Calibri" panose="020F0502020204030204" pitchFamily="34" charset="0"/>
              </a:rPr>
              <a:t>.” It is set in the Japanese colonial period and is a novel that tells the story of the sadness and suffering of Korean people when they were forbidden to use the </a:t>
            </a:r>
            <a:r>
              <a:rPr lang="ko-KR" altLang="en-US" sz="1800" b="0" i="0" u="none" strike="noStrike" dirty="0">
                <a:solidFill>
                  <a:srgbClr val="202124"/>
                </a:solidFill>
                <a:effectLst/>
                <a:latin typeface="Calibri" panose="020F0502020204030204" pitchFamily="34" charset="0"/>
              </a:rPr>
              <a:t>태극기 </a:t>
            </a:r>
            <a:r>
              <a:rPr lang="en-US" sz="1800" b="0" i="0" u="none" strike="noStrike" dirty="0">
                <a:solidFill>
                  <a:srgbClr val="202124"/>
                </a:solidFill>
                <a:effectLst/>
                <a:latin typeface="Calibri" panose="020F0502020204030204" pitchFamily="34" charset="0"/>
              </a:rPr>
              <a:t>and the </a:t>
            </a:r>
            <a:r>
              <a:rPr lang="ko-KR" altLang="en-US" sz="1800" b="0" i="0" u="none" strike="noStrike" dirty="0">
                <a:solidFill>
                  <a:srgbClr val="202124"/>
                </a:solidFill>
                <a:effectLst/>
                <a:latin typeface="Calibri" panose="020F0502020204030204" pitchFamily="34" charset="0"/>
              </a:rPr>
              <a:t>무궁화</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It is a great novel and an eye opening representation of those times.</a:t>
            </a:r>
            <a:endParaRPr lang="en-US" dirty="0"/>
          </a:p>
        </p:txBody>
      </p:sp>
      <p:sp>
        <p:nvSpPr>
          <p:cNvPr id="4" name="Slide Number Placeholder 3"/>
          <p:cNvSpPr>
            <a:spLocks noGrp="1"/>
          </p:cNvSpPr>
          <p:nvPr>
            <p:ph type="sldNum" sz="quarter" idx="5"/>
          </p:nvPr>
        </p:nvSpPr>
        <p:spPr/>
        <p:txBody>
          <a:bodyPr/>
          <a:lstStyle/>
          <a:p>
            <a:fld id="{57845DD3-7A2F-4B46-AA69-DC8C6E104513}" type="slidenum">
              <a:rPr lang="en-US" smtClean="0"/>
              <a:t>19</a:t>
            </a:fld>
            <a:endParaRPr lang="en-US"/>
          </a:p>
        </p:txBody>
      </p:sp>
    </p:spTree>
    <p:extLst>
      <p:ext uri="{BB962C8B-B14F-4D97-AF65-F5344CB8AC3E}">
        <p14:creationId xmlns:p14="http://schemas.microsoft.com/office/powerpoint/2010/main" val="3006873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0" i="0" u="none" strike="noStrike" dirty="0">
                <a:solidFill>
                  <a:srgbClr val="000000"/>
                </a:solidFill>
                <a:effectLst/>
                <a:latin typeface="Calibri" panose="020F0502020204030204" pitchFamily="34" charset="0"/>
              </a:rPr>
              <a:t>The country is referred to as Korea, Republic of Korea, and South Korea, but its official name is ‘The Republic of Korea, </a:t>
            </a:r>
            <a:r>
              <a:rPr lang="ko-KR" altLang="en-US" sz="1200" b="0" i="0" u="none" strike="noStrike" dirty="0">
                <a:solidFill>
                  <a:srgbClr val="000000"/>
                </a:solidFill>
                <a:effectLst/>
                <a:latin typeface="Calibri" panose="020F0502020204030204" pitchFamily="34" charset="0"/>
              </a:rPr>
              <a:t>대한민국</a:t>
            </a:r>
            <a:r>
              <a:rPr lang="en-US" altLang="ko-KR" sz="1200" b="0" i="0" u="none" strike="noStrike" dirty="0">
                <a:solidFill>
                  <a:srgbClr val="000000"/>
                </a:solidFill>
                <a:effectLst/>
                <a:latin typeface="Calibri" panose="020F0502020204030204" pitchFamily="34" charset="0"/>
              </a:rPr>
              <a:t>.’</a:t>
            </a:r>
            <a:endParaRPr lang="ko-KR" altLang="en-US" b="0" dirty="0">
              <a:effectLst/>
            </a:endParaRPr>
          </a:p>
          <a:p>
            <a:pPr rtl="0">
              <a:spcBef>
                <a:spcPts val="0"/>
              </a:spcBef>
              <a:spcAft>
                <a:spcPts val="0"/>
              </a:spcAft>
            </a:pPr>
            <a:r>
              <a:rPr lang="en-US" altLang="ko-KR" sz="1200" b="0" i="0" u="none" strike="noStrike" dirty="0">
                <a:solidFill>
                  <a:srgbClr val="000000"/>
                </a:solidFill>
                <a:effectLst/>
                <a:latin typeface="Calibri" panose="020F0502020204030204" pitchFamily="34" charset="0"/>
              </a:rPr>
              <a:t>&lt;</a:t>
            </a:r>
            <a:r>
              <a:rPr lang="en-US" sz="1200" b="0" i="0" u="none" strike="noStrike" dirty="0">
                <a:solidFill>
                  <a:srgbClr val="000000"/>
                </a:solidFill>
                <a:effectLst/>
                <a:latin typeface="Calibri" panose="020F0502020204030204" pitchFamily="34" charset="0"/>
              </a:rPr>
              <a:t>click&gt; (</a:t>
            </a:r>
            <a:r>
              <a:rPr lang="ko-KR" altLang="en-US" sz="1200" b="0" i="0" u="none" strike="noStrike" dirty="0">
                <a:solidFill>
                  <a:srgbClr val="000000"/>
                </a:solidFill>
                <a:effectLst/>
                <a:latin typeface="Calibri" panose="020F0502020204030204" pitchFamily="34" charset="0"/>
              </a:rPr>
              <a:t>글씨 나온 후 설명 자동재생</a:t>
            </a:r>
            <a:r>
              <a:rPr lang="en-US" altLang="ko-KR" sz="1200" b="0" i="0" u="none" strike="noStrike" dirty="0">
                <a:solidFill>
                  <a:srgbClr val="000000"/>
                </a:solidFill>
                <a:effectLst/>
                <a:latin typeface="Calibri" panose="020F0502020204030204" pitchFamily="34" charset="0"/>
              </a:rPr>
              <a:t>) </a:t>
            </a:r>
            <a:r>
              <a:rPr lang="ko-KR" altLang="en-US" sz="1200" b="0" i="0" u="none" strike="noStrike" dirty="0">
                <a:solidFill>
                  <a:srgbClr val="000000"/>
                </a:solidFill>
                <a:effectLst/>
                <a:latin typeface="Calibri" panose="020F0502020204030204" pitchFamily="34" charset="0"/>
              </a:rPr>
              <a:t>대 </a:t>
            </a:r>
            <a:r>
              <a:rPr lang="en-US" sz="1200" b="0" i="0" u="none" strike="noStrike" dirty="0">
                <a:solidFill>
                  <a:srgbClr val="000000"/>
                </a:solidFill>
                <a:effectLst/>
                <a:latin typeface="Calibri" panose="020F0502020204030204" pitchFamily="34" charset="0"/>
              </a:rPr>
              <a:t>means Great, </a:t>
            </a:r>
            <a:r>
              <a:rPr lang="ko-KR" altLang="en-US" sz="1200" b="0" i="0" u="none" strike="noStrike" dirty="0">
                <a:solidFill>
                  <a:srgbClr val="000000"/>
                </a:solidFill>
                <a:effectLst/>
                <a:latin typeface="Calibri" panose="020F0502020204030204" pitchFamily="34" charset="0"/>
              </a:rPr>
              <a:t>한 </a:t>
            </a:r>
            <a:r>
              <a:rPr lang="en-US" sz="1200" b="0" i="0" u="none" strike="noStrike" dirty="0">
                <a:solidFill>
                  <a:srgbClr val="000000"/>
                </a:solidFill>
                <a:effectLst/>
                <a:latin typeface="Calibri" panose="020F0502020204030204" pitchFamily="34" charset="0"/>
              </a:rPr>
              <a:t>means Han, </a:t>
            </a:r>
            <a:r>
              <a:rPr lang="ko-KR" altLang="en-US" sz="1200" b="0" i="0" u="none" strike="noStrike" dirty="0">
                <a:solidFill>
                  <a:srgbClr val="000000"/>
                </a:solidFill>
                <a:effectLst/>
                <a:latin typeface="Calibri" panose="020F0502020204030204" pitchFamily="34" charset="0"/>
              </a:rPr>
              <a:t>민 </a:t>
            </a:r>
            <a:r>
              <a:rPr lang="en-US" sz="1200" b="0" i="0" u="none" strike="noStrike" dirty="0">
                <a:solidFill>
                  <a:srgbClr val="000000"/>
                </a:solidFill>
                <a:effectLst/>
                <a:latin typeface="Calibri" panose="020F0502020204030204" pitchFamily="34" charset="0"/>
              </a:rPr>
              <a:t>means People, and </a:t>
            </a:r>
            <a:r>
              <a:rPr lang="ko-KR" altLang="en-US" sz="1200" b="0" i="0" u="none" strike="noStrike" dirty="0">
                <a:solidFill>
                  <a:srgbClr val="000000"/>
                </a:solidFill>
                <a:effectLst/>
                <a:latin typeface="Calibri" panose="020F0502020204030204" pitchFamily="34" charset="0"/>
              </a:rPr>
              <a:t>국 </a:t>
            </a:r>
            <a:r>
              <a:rPr lang="en-US" sz="1200" b="0" i="0" u="none" strike="noStrike" dirty="0">
                <a:solidFill>
                  <a:srgbClr val="000000"/>
                </a:solidFill>
                <a:effectLst/>
                <a:latin typeface="Calibri" panose="020F0502020204030204" pitchFamily="34" charset="0"/>
              </a:rPr>
              <a:t>means Country. </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2</a:t>
            </a:fld>
            <a:endParaRPr lang="en-US"/>
          </a:p>
        </p:txBody>
      </p:sp>
    </p:spTree>
    <p:extLst>
      <p:ext uri="{BB962C8B-B14F-4D97-AF65-F5344CB8AC3E}">
        <p14:creationId xmlns:p14="http://schemas.microsoft.com/office/powerpoint/2010/main" val="2579431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Calibri" panose="020F0502020204030204" pitchFamily="34" charset="0"/>
              </a:rPr>
              <a:t>This is a national symbol in the shape of the </a:t>
            </a:r>
            <a:r>
              <a:rPr lang="ko-KR" altLang="en-US" sz="1800" b="0" i="0" u="none" strike="noStrike" dirty="0">
                <a:solidFill>
                  <a:srgbClr val="202124"/>
                </a:solidFill>
                <a:effectLst/>
                <a:latin typeface="Calibri" panose="020F0502020204030204" pitchFamily="34" charset="0"/>
              </a:rPr>
              <a:t>무궁화</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It is the symbol of the president, and the symbol of the National Assembly.</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20</a:t>
            </a:fld>
            <a:endParaRPr lang="en-US"/>
          </a:p>
        </p:txBody>
      </p:sp>
    </p:spTree>
    <p:extLst>
      <p:ext uri="{BB962C8B-B14F-4D97-AF65-F5344CB8AC3E}">
        <p14:creationId xmlns:p14="http://schemas.microsoft.com/office/powerpoint/2010/main" val="2576315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Calibri" panose="020F0502020204030204" pitchFamily="34" charset="0"/>
              </a:rPr>
              <a:t>This is an emblem representing Korea.</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21</a:t>
            </a:fld>
            <a:endParaRPr lang="en-US"/>
          </a:p>
        </p:txBody>
      </p:sp>
    </p:spTree>
    <p:extLst>
      <p:ext uri="{BB962C8B-B14F-4D97-AF65-F5344CB8AC3E}">
        <p14:creationId xmlns:p14="http://schemas.microsoft.com/office/powerpoint/2010/main" val="3811300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These are passports for Korea, USA and China.</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&lt;click&gt; </a:t>
            </a:r>
            <a:r>
              <a:rPr lang="en-US" sz="1800" b="0" i="0" u="none" strike="noStrike" dirty="0">
                <a:solidFill>
                  <a:srgbClr val="202124"/>
                </a:solidFill>
                <a:effectLst/>
                <a:latin typeface="Calibri" panose="020F0502020204030204" pitchFamily="34" charset="0"/>
              </a:rPr>
              <a:t>(</a:t>
            </a:r>
            <a:r>
              <a:rPr lang="ko-KR" altLang="en-US" sz="1800" b="0" i="0" u="none" strike="noStrike" dirty="0">
                <a:solidFill>
                  <a:srgbClr val="202124"/>
                </a:solidFill>
                <a:effectLst/>
                <a:latin typeface="Calibri" panose="020F0502020204030204" pitchFamily="34" charset="0"/>
              </a:rPr>
              <a:t>네모 상자 나온 후 설명 자동재생</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Arial" panose="020B0604020202020204" pitchFamily="34" charset="0"/>
              </a:rPr>
              <a:t>Each country has a unique symbol.</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22</a:t>
            </a:fld>
            <a:endParaRPr lang="en-US"/>
          </a:p>
        </p:txBody>
      </p:sp>
    </p:spTree>
    <p:extLst>
      <p:ext uri="{BB962C8B-B14F-4D97-AF65-F5344CB8AC3E}">
        <p14:creationId xmlns:p14="http://schemas.microsoft.com/office/powerpoint/2010/main" val="3951774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Calibri" panose="020F0502020204030204" pitchFamily="34" charset="0"/>
              </a:rPr>
              <a:t>This is the seal of Korea. It is a stamp used for important documents.</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23</a:t>
            </a:fld>
            <a:endParaRPr lang="en-US"/>
          </a:p>
        </p:txBody>
      </p:sp>
    </p:spTree>
    <p:extLst>
      <p:ext uri="{BB962C8B-B14F-4D97-AF65-F5344CB8AC3E}">
        <p14:creationId xmlns:p14="http://schemas.microsoft.com/office/powerpoint/2010/main" val="1661889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Calibri" panose="020F0502020204030204" pitchFamily="34" charset="0"/>
              </a:rPr>
              <a:t>‘역사를 잊은 민족에게 미래는 없다’ </a:t>
            </a:r>
            <a:r>
              <a:rPr lang="en-US" sz="1800" b="0" i="0" u="none" strike="noStrike" dirty="0">
                <a:solidFill>
                  <a:srgbClr val="000000"/>
                </a:solidFill>
                <a:effectLst/>
                <a:latin typeface="Calibri" panose="020F0502020204030204" pitchFamily="34" charset="0"/>
              </a:rPr>
              <a:t>There is no future for those who have forgotten their history. </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24</a:t>
            </a:fld>
            <a:endParaRPr lang="en-US"/>
          </a:p>
        </p:txBody>
      </p:sp>
    </p:spTree>
    <p:extLst>
      <p:ext uri="{BB962C8B-B14F-4D97-AF65-F5344CB8AC3E}">
        <p14:creationId xmlns:p14="http://schemas.microsoft.com/office/powerpoint/2010/main" val="3881632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 name of Korea has changed throughout history. It started as </a:t>
            </a:r>
            <a:r>
              <a:rPr lang="ko-KR" altLang="en-US" sz="1800" b="0" i="0" u="none" strike="noStrike" dirty="0">
                <a:solidFill>
                  <a:srgbClr val="000000"/>
                </a:solidFill>
                <a:effectLst/>
                <a:latin typeface="Calibri" panose="020F0502020204030204" pitchFamily="34" charset="0"/>
              </a:rPr>
              <a:t>대한제국 </a:t>
            </a:r>
            <a:r>
              <a:rPr lang="en-US" sz="1800" b="0" i="0" u="none" strike="noStrike" dirty="0">
                <a:solidFill>
                  <a:srgbClr val="000000"/>
                </a:solidFill>
                <a:effectLst/>
                <a:latin typeface="Calibri" panose="020F0502020204030204" pitchFamily="34" charset="0"/>
              </a:rPr>
              <a:t>the Great Korean Empire, then changed to </a:t>
            </a:r>
            <a:r>
              <a:rPr lang="ko-KR" altLang="en-US" sz="1800" b="0" i="0" u="none" strike="noStrike" dirty="0">
                <a:solidFill>
                  <a:srgbClr val="000000"/>
                </a:solidFill>
                <a:effectLst/>
                <a:latin typeface="Calibri" panose="020F0502020204030204" pitchFamily="34" charset="0"/>
              </a:rPr>
              <a:t>대한민국 임시정부 </a:t>
            </a:r>
            <a:r>
              <a:rPr lang="en-US" sz="1800" b="0" i="0" u="none" strike="noStrike" dirty="0">
                <a:solidFill>
                  <a:srgbClr val="000000"/>
                </a:solidFill>
                <a:effectLst/>
                <a:latin typeface="Calibri" panose="020F0502020204030204" pitchFamily="34" charset="0"/>
              </a:rPr>
              <a:t>the Provisional Government, then finally to </a:t>
            </a:r>
            <a:r>
              <a:rPr lang="ko-KR" altLang="en-US" sz="1800" b="0" i="0" u="none" strike="noStrike" dirty="0">
                <a:solidFill>
                  <a:srgbClr val="000000"/>
                </a:solidFill>
                <a:effectLst/>
                <a:latin typeface="Calibri" panose="020F0502020204030204" pitchFamily="34" charset="0"/>
              </a:rPr>
              <a:t>대한민국 </a:t>
            </a:r>
            <a:r>
              <a:rPr lang="en-US" sz="1800" b="0" i="0" u="none" strike="noStrike" dirty="0">
                <a:solidFill>
                  <a:srgbClr val="000000"/>
                </a:solidFill>
                <a:effectLst/>
                <a:latin typeface="Calibri" panose="020F0502020204030204" pitchFamily="34" charset="0"/>
              </a:rPr>
              <a:t>the Republic of Korea.</a:t>
            </a:r>
            <a:endParaRPr lang="en-US" b="0" dirty="0">
              <a:effectLst/>
            </a:endParaRPr>
          </a:p>
          <a:p>
            <a:pPr rtl="0"/>
            <a:r>
              <a:rPr lang="ko-KR" altLang="en-US" sz="1800" b="0" i="0" u="none" strike="noStrike" dirty="0">
                <a:solidFill>
                  <a:srgbClr val="202124"/>
                </a:solidFill>
                <a:effectLst/>
                <a:latin typeface="Calibri" panose="020F0502020204030204" pitchFamily="34" charset="0"/>
              </a:rPr>
              <a:t>고종 </a:t>
            </a:r>
            <a:r>
              <a:rPr lang="en-US" sz="1800" b="0" i="0" u="none" strike="noStrike" dirty="0">
                <a:solidFill>
                  <a:srgbClr val="202124"/>
                </a:solidFill>
                <a:effectLst/>
                <a:latin typeface="Calibri" panose="020F0502020204030204" pitchFamily="34" charset="0"/>
              </a:rPr>
              <a:t>of the </a:t>
            </a:r>
            <a:r>
              <a:rPr lang="ko-KR" altLang="en-US" sz="1800" b="0" i="0" u="none" strike="noStrike" dirty="0">
                <a:solidFill>
                  <a:srgbClr val="202124"/>
                </a:solidFill>
                <a:effectLst/>
                <a:latin typeface="Calibri" panose="020F0502020204030204" pitchFamily="34" charset="0"/>
              </a:rPr>
              <a:t>조선 </a:t>
            </a:r>
            <a:r>
              <a:rPr lang="en-US" sz="1800" b="0" i="0" u="none" strike="noStrike" dirty="0">
                <a:solidFill>
                  <a:srgbClr val="202124"/>
                </a:solidFill>
                <a:effectLst/>
                <a:latin typeface="Calibri" panose="020F0502020204030204" pitchFamily="34" charset="0"/>
              </a:rPr>
              <a:t>Dynasty declared to change the name of </a:t>
            </a:r>
            <a:r>
              <a:rPr lang="ko-KR" altLang="en-US" sz="1800" b="0" i="0" u="none" strike="noStrike" dirty="0">
                <a:solidFill>
                  <a:srgbClr val="202124"/>
                </a:solidFill>
                <a:effectLst/>
                <a:latin typeface="Calibri" panose="020F0502020204030204" pitchFamily="34" charset="0"/>
              </a:rPr>
              <a:t>조선 </a:t>
            </a:r>
            <a:r>
              <a:rPr lang="en-US" sz="1800" b="0" i="0" u="none" strike="noStrike" dirty="0">
                <a:solidFill>
                  <a:srgbClr val="202124"/>
                </a:solidFill>
                <a:effectLst/>
                <a:latin typeface="Calibri" panose="020F0502020204030204" pitchFamily="34" charset="0"/>
              </a:rPr>
              <a:t>to </a:t>
            </a:r>
            <a:r>
              <a:rPr lang="ko-KR" altLang="en-US" sz="1800" b="0" i="0" u="none" strike="noStrike" dirty="0">
                <a:solidFill>
                  <a:srgbClr val="202124"/>
                </a:solidFill>
                <a:effectLst/>
                <a:latin typeface="Calibri" panose="020F0502020204030204" pitchFamily="34" charset="0"/>
              </a:rPr>
              <a:t>대한제국</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 </a:t>
            </a:r>
            <a:r>
              <a:rPr lang="en-US" sz="1800" b="0" i="0" u="none" strike="noStrike" dirty="0">
                <a:solidFill>
                  <a:srgbClr val="000000"/>
                </a:solidFill>
                <a:effectLst/>
                <a:latin typeface="Calibri" panose="020F0502020204030204" pitchFamily="34" charset="0"/>
              </a:rPr>
              <a:t>Great Korean Empire</a:t>
            </a:r>
            <a:r>
              <a:rPr lang="en-US" sz="1800" b="0" i="0" u="none" strike="noStrike" dirty="0">
                <a:solidFill>
                  <a:srgbClr val="202124"/>
                </a:solidFill>
                <a:effectLst/>
                <a:latin typeface="Calibri" panose="020F0502020204030204" pitchFamily="34" charset="0"/>
              </a:rPr>
              <a:t>. During the Japanese colonial period, </a:t>
            </a:r>
            <a:r>
              <a:rPr lang="ko-KR" altLang="en-US" sz="1800" b="0" i="0" u="none" strike="noStrike" dirty="0">
                <a:solidFill>
                  <a:srgbClr val="202124"/>
                </a:solidFill>
                <a:effectLst/>
                <a:latin typeface="Calibri" panose="020F0502020204030204" pitchFamily="34" charset="0"/>
              </a:rPr>
              <a:t>대한민국 임시정부</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 Provisional Government was established, and after independence from Japan on August 15, 1945, the name </a:t>
            </a:r>
            <a:r>
              <a:rPr lang="ko-KR" altLang="en-US" sz="1800" b="0" i="0" u="none" strike="noStrike" dirty="0">
                <a:solidFill>
                  <a:srgbClr val="202124"/>
                </a:solidFill>
                <a:effectLst/>
                <a:latin typeface="Calibri" panose="020F0502020204030204" pitchFamily="34" charset="0"/>
              </a:rPr>
              <a:t>대한민국 </a:t>
            </a:r>
            <a:r>
              <a:rPr lang="en-US" sz="1800" b="0" i="0" u="none" strike="noStrike" dirty="0">
                <a:solidFill>
                  <a:srgbClr val="202124"/>
                </a:solidFill>
                <a:effectLst/>
                <a:latin typeface="Calibri" panose="020F0502020204030204" pitchFamily="34" charset="0"/>
              </a:rPr>
              <a:t>has been used since July 17, 1948.</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3</a:t>
            </a:fld>
            <a:endParaRPr lang="en-US"/>
          </a:p>
        </p:txBody>
      </p:sp>
    </p:spTree>
    <p:extLst>
      <p:ext uri="{BB962C8B-B14F-4D97-AF65-F5344CB8AC3E}">
        <p14:creationId xmlns:p14="http://schemas.microsoft.com/office/powerpoint/2010/main" val="1008692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This is the national flag of the Republic of Korea, </a:t>
            </a:r>
            <a:r>
              <a:rPr lang="ko-KR" altLang="en-US" sz="1200" b="0" i="0" u="none" strike="noStrike" dirty="0">
                <a:solidFill>
                  <a:srgbClr val="000000"/>
                </a:solidFill>
                <a:effectLst/>
                <a:latin typeface="Calibri" panose="020F0502020204030204" pitchFamily="34" charset="0"/>
              </a:rPr>
              <a:t>태극기</a:t>
            </a:r>
            <a:r>
              <a:rPr lang="en-US" altLang="ko-KR" sz="1200" b="0" i="0" u="none" strike="noStrike" dirty="0">
                <a:solidFill>
                  <a:srgbClr val="000000"/>
                </a:solidFill>
                <a:effectLst/>
                <a:latin typeface="Calibri" panose="020F0502020204030204" pitchFamily="34" charset="0"/>
              </a:rPr>
              <a:t>. </a:t>
            </a:r>
            <a:r>
              <a:rPr lang="en-US" sz="1200" b="0" i="0" u="none" strike="noStrike" dirty="0">
                <a:solidFill>
                  <a:srgbClr val="000000"/>
                </a:solidFill>
                <a:effectLst/>
                <a:latin typeface="Calibri" panose="020F0502020204030204" pitchFamily="34" charset="0"/>
              </a:rPr>
              <a:t>Have you seen it before? What shapes do you see?</a:t>
            </a:r>
            <a:endParaRPr lang="en-US" dirty="0"/>
          </a:p>
        </p:txBody>
      </p:sp>
      <p:sp>
        <p:nvSpPr>
          <p:cNvPr id="4" name="Slide Number Placeholder 3"/>
          <p:cNvSpPr>
            <a:spLocks noGrp="1"/>
          </p:cNvSpPr>
          <p:nvPr>
            <p:ph type="sldNum" sz="quarter" idx="5"/>
          </p:nvPr>
        </p:nvSpPr>
        <p:spPr/>
        <p:txBody>
          <a:bodyPr/>
          <a:lstStyle/>
          <a:p>
            <a:fld id="{57845DD3-7A2F-4B46-AA69-DC8C6E104513}" type="slidenum">
              <a:rPr lang="en-US" smtClean="0"/>
              <a:t>4</a:t>
            </a:fld>
            <a:endParaRPr lang="en-US"/>
          </a:p>
        </p:txBody>
      </p:sp>
    </p:spTree>
    <p:extLst>
      <p:ext uri="{BB962C8B-B14F-4D97-AF65-F5344CB8AC3E}">
        <p14:creationId xmlns:p14="http://schemas.microsoft.com/office/powerpoint/2010/main" val="2391475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Let’s read the oath on the flag. </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태극기와 글씨 나온 후 자동재생</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나는</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자랑스러운</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태극기 앞에</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자유롭고</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정의로운</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대한민국의 무궁한</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영광을 위하여</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충성을 다할 것을</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굳게</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다짐합니다</a:t>
            </a:r>
            <a:r>
              <a:rPr lang="en-US" altLang="ko-KR" sz="1800" b="0" i="0" u="none" strike="noStrike" dirty="0">
                <a:solidFill>
                  <a:srgbClr val="000000"/>
                </a:solidFill>
                <a:effectLst/>
                <a:latin typeface="Calibri" panose="020F050202020403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글씨 나온 후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 standing before the noble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solemnly pledge allegiance to the Republic of Korea, to its glory, liberty and justice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5</a:t>
            </a:fld>
            <a:endParaRPr lang="en-US"/>
          </a:p>
        </p:txBody>
      </p:sp>
    </p:spTree>
    <p:extLst>
      <p:ext uri="{BB962C8B-B14F-4D97-AF65-F5344CB8AC3E}">
        <p14:creationId xmlns:p14="http://schemas.microsoft.com/office/powerpoint/2010/main" val="2265216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We will now learn the meanings of the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white background stands for brightness and purity which represent the Korean identity and the people’s disposition for peace. The circle shape located in the center of the flag is made up of </a:t>
            </a:r>
            <a:r>
              <a:rPr lang="ko-KR" altLang="en-US" sz="1800" b="0" i="0" u="none" strike="noStrike" dirty="0">
                <a:solidFill>
                  <a:srgbClr val="000000"/>
                </a:solidFill>
                <a:effectLst/>
                <a:latin typeface="Calibri" panose="020F0502020204030204" pitchFamily="34" charset="0"/>
              </a:rPr>
              <a:t>음 </a:t>
            </a:r>
            <a:r>
              <a:rPr lang="en-US" sz="1800" b="0" i="0" u="none" strike="noStrike" dirty="0">
                <a:solidFill>
                  <a:srgbClr val="000000"/>
                </a:solidFill>
                <a:effectLst/>
                <a:latin typeface="Calibri" panose="020F0502020204030204" pitchFamily="34" charset="0"/>
              </a:rPr>
              <a:t>and </a:t>
            </a:r>
            <a:r>
              <a:rPr lang="ko-KR" altLang="en-US" sz="1800" b="0" i="0" u="none" strike="noStrike" dirty="0">
                <a:solidFill>
                  <a:srgbClr val="000000"/>
                </a:solidFill>
                <a:effectLst/>
                <a:latin typeface="Calibri" panose="020F0502020204030204" pitchFamily="34" charset="0"/>
              </a:rPr>
              <a:t>양 </a:t>
            </a:r>
            <a:r>
              <a:rPr lang="en-US" sz="1800" b="0" i="0" u="none" strike="noStrike" dirty="0">
                <a:solidFill>
                  <a:srgbClr val="000000"/>
                </a:solidFill>
                <a:effectLst/>
                <a:latin typeface="Calibri" panose="020F0502020204030204" pitchFamily="34" charset="0"/>
              </a:rPr>
              <a:t>and together represent the harmony that the world strives for.  The four black symbols on the corners of the flag are </a:t>
            </a:r>
            <a:r>
              <a:rPr lang="ko-KR" altLang="en-US" sz="1800" b="0" i="0" u="none" strike="noStrike" dirty="0">
                <a:solidFill>
                  <a:srgbClr val="000000"/>
                </a:solidFill>
                <a:effectLst/>
                <a:latin typeface="Calibri" panose="020F0502020204030204" pitchFamily="34" charset="0"/>
              </a:rPr>
              <a:t>건곤감리</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three stripes on the top left are </a:t>
            </a:r>
            <a:r>
              <a:rPr lang="ko-KR" altLang="en-US" sz="1800" b="0" i="0" u="none" strike="noStrike" dirty="0">
                <a:solidFill>
                  <a:srgbClr val="000000"/>
                </a:solidFill>
                <a:effectLst/>
                <a:latin typeface="Calibri" panose="020F0502020204030204" pitchFamily="34" charset="0"/>
              </a:rPr>
              <a:t>건 </a:t>
            </a:r>
            <a:r>
              <a:rPr lang="en-US" sz="1800" b="0" i="0" u="none" strike="noStrike" dirty="0">
                <a:solidFill>
                  <a:srgbClr val="000000"/>
                </a:solidFill>
                <a:effectLst/>
                <a:latin typeface="Calibri" panose="020F0502020204030204" pitchFamily="34" charset="0"/>
              </a:rPr>
              <a:t>and represent the sky. The four stripes on the bottom left are </a:t>
            </a:r>
            <a:r>
              <a:rPr lang="ko-KR" altLang="en-US" sz="1800" b="0" i="0" u="none" strike="noStrike" dirty="0">
                <a:solidFill>
                  <a:srgbClr val="000000"/>
                </a:solidFill>
                <a:effectLst/>
                <a:latin typeface="Calibri" panose="020F0502020204030204" pitchFamily="34" charset="0"/>
              </a:rPr>
              <a:t>리 </a:t>
            </a:r>
            <a:r>
              <a:rPr lang="en-US" sz="1800" b="0" i="0" u="none" strike="noStrike" dirty="0">
                <a:solidFill>
                  <a:srgbClr val="000000"/>
                </a:solidFill>
                <a:effectLst/>
                <a:latin typeface="Calibri" panose="020F0502020204030204" pitchFamily="34" charset="0"/>
              </a:rPr>
              <a:t>and represent fire. The five stripes on the top right are </a:t>
            </a:r>
            <a:r>
              <a:rPr lang="ko-KR" altLang="en-US" sz="1800" b="0" i="0" u="none" strike="noStrike" dirty="0">
                <a:solidFill>
                  <a:srgbClr val="000000"/>
                </a:solidFill>
                <a:effectLst/>
                <a:latin typeface="Calibri" panose="020F0502020204030204" pitchFamily="34" charset="0"/>
              </a:rPr>
              <a:t>감 </a:t>
            </a:r>
            <a:r>
              <a:rPr lang="en-US" sz="1800" b="0" i="0" u="none" strike="noStrike" dirty="0">
                <a:solidFill>
                  <a:srgbClr val="000000"/>
                </a:solidFill>
                <a:effectLst/>
                <a:latin typeface="Calibri" panose="020F0502020204030204" pitchFamily="34" charset="0"/>
              </a:rPr>
              <a:t>and represent water. The six stripes on the bottom right are </a:t>
            </a:r>
            <a:r>
              <a:rPr lang="ko-KR" altLang="en-US" sz="1800" b="0" i="0" u="none" strike="noStrike" dirty="0">
                <a:solidFill>
                  <a:srgbClr val="000000"/>
                </a:solidFill>
                <a:effectLst/>
                <a:latin typeface="Calibri" panose="020F0502020204030204" pitchFamily="34" charset="0"/>
              </a:rPr>
              <a:t>곤 </a:t>
            </a:r>
            <a:r>
              <a:rPr lang="en-US" sz="1800" b="0" i="0" u="none" strike="noStrike" dirty="0">
                <a:solidFill>
                  <a:srgbClr val="000000"/>
                </a:solidFill>
                <a:effectLst/>
                <a:latin typeface="Calibri" panose="020F0502020204030204" pitchFamily="34" charset="0"/>
              </a:rPr>
              <a:t>and represent land. Together the flag signifies a harmonious world, brightness, purity, and peace.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6</a:t>
            </a:fld>
            <a:endParaRPr lang="en-US"/>
          </a:p>
        </p:txBody>
      </p:sp>
    </p:spTree>
    <p:extLst>
      <p:ext uri="{BB962C8B-B14F-4D97-AF65-F5344CB8AC3E}">
        <p14:creationId xmlns:p14="http://schemas.microsoft.com/office/powerpoint/2010/main" val="1325188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000000"/>
                </a:solidFill>
                <a:effectLst/>
                <a:latin typeface="Calibri" panose="020F0502020204030204" pitchFamily="34" charset="0"/>
              </a:rPr>
              <a:t>Let’s find out what kinds of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existed before the one we use today. </a:t>
            </a:r>
            <a:endParaRPr lang="en-US" b="0" dirty="0">
              <a:effectLst/>
            </a:endParaRPr>
          </a:p>
          <a:p>
            <a:pPr rtl="0"/>
            <a:r>
              <a:rPr lang="en-US" sz="1800" b="0" i="0" u="none" strike="noStrike" dirty="0">
                <a:solidFill>
                  <a:srgbClr val="202124"/>
                </a:solidFill>
                <a:effectLst/>
                <a:latin typeface="Arial" panose="020B0604020202020204" pitchFamily="34" charset="0"/>
              </a:rPr>
              <a:t>On the top left, this flag is the ‘</a:t>
            </a:r>
            <a:r>
              <a:rPr lang="ko-KR" altLang="en-US" sz="1800" b="0" i="0" u="none" strike="noStrike" dirty="0">
                <a:solidFill>
                  <a:srgbClr val="202124"/>
                </a:solidFill>
                <a:effectLst/>
                <a:latin typeface="Arial" panose="020B0604020202020204" pitchFamily="34" charset="0"/>
              </a:rPr>
              <a:t>박영효의 태극기</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was used in 1882. This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was used by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diplomat </a:t>
            </a:r>
            <a:r>
              <a:rPr lang="ko-KR" altLang="en-US" sz="1800" b="0" i="0" u="none" strike="noStrike" dirty="0">
                <a:solidFill>
                  <a:srgbClr val="202124"/>
                </a:solidFill>
                <a:effectLst/>
                <a:latin typeface="Arial" panose="020B0604020202020204" pitchFamily="34" charset="0"/>
              </a:rPr>
              <a:t>박영효 </a:t>
            </a:r>
            <a:r>
              <a:rPr lang="en-US" sz="1800" b="0" i="0" u="none" strike="noStrike" dirty="0">
                <a:solidFill>
                  <a:srgbClr val="202124"/>
                </a:solidFill>
                <a:effectLst/>
                <a:latin typeface="Arial" panose="020B0604020202020204" pitchFamily="34" charset="0"/>
              </a:rPr>
              <a:t>in Japan.</a:t>
            </a:r>
            <a:endParaRPr lang="en-US" b="0" dirty="0">
              <a:effectLst/>
            </a:endParaRPr>
          </a:p>
          <a:p>
            <a:pPr rtl="0"/>
            <a:r>
              <a:rPr lang="en-US" sz="1800" b="0" i="0" u="none" strike="noStrike" dirty="0">
                <a:solidFill>
                  <a:srgbClr val="202124"/>
                </a:solidFill>
                <a:effectLst/>
                <a:latin typeface="Arial" panose="020B0604020202020204" pitchFamily="34" charset="0"/>
              </a:rPr>
              <a:t>In the middle of the first line, this flag is ‘Denny’s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used in 1888. This is the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that </a:t>
            </a:r>
            <a:r>
              <a:rPr lang="ko-KR" altLang="en-US" sz="1800" b="0" i="0" u="none" strike="noStrike" dirty="0">
                <a:solidFill>
                  <a:srgbClr val="202124"/>
                </a:solidFill>
                <a:effectLst/>
                <a:latin typeface="Arial" panose="020B0604020202020204" pitchFamily="34" charset="0"/>
              </a:rPr>
              <a:t>고종 </a:t>
            </a:r>
            <a:r>
              <a:rPr lang="en-US" sz="1800" b="0" i="0" u="none" strike="noStrike" dirty="0">
                <a:solidFill>
                  <a:srgbClr val="202124"/>
                </a:solidFill>
                <a:effectLst/>
                <a:latin typeface="Arial" panose="020B0604020202020204" pitchFamily="34" charset="0"/>
              </a:rPr>
              <a:t>gave as a gift to the American diplomatic advisor Denny.</a:t>
            </a:r>
            <a:endParaRPr lang="en-US" b="0" dirty="0">
              <a:effectLst/>
            </a:endParaRPr>
          </a:p>
          <a:p>
            <a:pPr rtl="0"/>
            <a:r>
              <a:rPr lang="en-US" sz="1800" b="0" i="0" u="none" strike="noStrike" dirty="0">
                <a:solidFill>
                  <a:srgbClr val="202124"/>
                </a:solidFill>
                <a:effectLst/>
                <a:latin typeface="Arial" panose="020B0604020202020204" pitchFamily="34" charset="0"/>
              </a:rPr>
              <a:t>On the top right, this is the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of </a:t>
            </a:r>
            <a:r>
              <a:rPr lang="ko-KR" altLang="en-US" sz="1800" b="0" i="0" u="none" strike="noStrike" dirty="0">
                <a:solidFill>
                  <a:srgbClr val="202124"/>
                </a:solidFill>
                <a:effectLst/>
                <a:latin typeface="Arial" panose="020B0604020202020204" pitchFamily="34" charset="0"/>
              </a:rPr>
              <a:t>고광순</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Leader of the Righteous Army in 1907, and it has Chinese characters meaning ‘Independence is coming soon’.</a:t>
            </a:r>
            <a:endParaRPr lang="en-US" b="0" dirty="0">
              <a:effectLst/>
            </a:endParaRPr>
          </a:p>
          <a:p>
            <a:pPr rtl="0"/>
            <a:r>
              <a:rPr lang="en-US" sz="1800" b="0" i="0" u="none" strike="noStrike" dirty="0">
                <a:solidFill>
                  <a:srgbClr val="202124"/>
                </a:solidFill>
                <a:effectLst/>
                <a:latin typeface="Arial" panose="020B0604020202020204" pitchFamily="34" charset="0"/>
              </a:rPr>
              <a:t>On the bottom left, this is a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that was made by college students during </a:t>
            </a:r>
            <a:r>
              <a:rPr lang="en-US" sz="1800" b="0" i="0" u="none" strike="noStrike" dirty="0">
                <a:solidFill>
                  <a:srgbClr val="000000"/>
                </a:solidFill>
                <a:effectLst/>
                <a:latin typeface="Arial" panose="020B0604020202020204" pitchFamily="34" charset="0"/>
              </a:rPr>
              <a:t>3·1 </a:t>
            </a:r>
            <a:r>
              <a:rPr lang="ko-KR" altLang="en-US" sz="1800" b="0" i="0" u="none" strike="noStrike" dirty="0">
                <a:solidFill>
                  <a:srgbClr val="000000"/>
                </a:solidFill>
                <a:effectLst/>
                <a:latin typeface="Arial" panose="020B0604020202020204" pitchFamily="34" charset="0"/>
              </a:rPr>
              <a:t>운동</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March 1st Movement on March 1, 1919. It was used to </a:t>
            </a:r>
            <a:r>
              <a:rPr lang="en-US" sz="1800" b="0" i="0" u="none" strike="noStrike" dirty="0">
                <a:solidFill>
                  <a:srgbClr val="000000"/>
                </a:solidFill>
                <a:effectLst/>
                <a:latin typeface="Calibri" panose="020F0502020204030204" pitchFamily="34" charset="0"/>
              </a:rPr>
              <a:t>shout </a:t>
            </a:r>
            <a:r>
              <a:rPr lang="en-US" sz="1800" b="0" i="0" u="none" strike="noStrike" dirty="0">
                <a:solidFill>
                  <a:srgbClr val="000000"/>
                </a:solidFill>
                <a:effectLst/>
                <a:latin typeface="Arial" panose="020B0604020202020204" pitchFamily="34" charset="0"/>
              </a:rPr>
              <a:t>‘</a:t>
            </a:r>
            <a:r>
              <a:rPr lang="ko-KR" altLang="en-US" sz="1800" b="0" i="0" u="none" strike="noStrike" dirty="0">
                <a:solidFill>
                  <a:srgbClr val="000000"/>
                </a:solidFill>
                <a:effectLst/>
                <a:latin typeface="Arial" panose="020B0604020202020204" pitchFamily="34" charset="0"/>
              </a:rPr>
              <a:t>대한독립 만세’ </a:t>
            </a:r>
            <a:r>
              <a:rPr lang="en-US" sz="1800" b="0" i="0" u="none" strike="noStrike" dirty="0">
                <a:solidFill>
                  <a:srgbClr val="000000"/>
                </a:solidFill>
                <a:effectLst/>
                <a:latin typeface="Arial" panose="020B0604020202020204" pitchFamily="34" charset="0"/>
              </a:rPr>
              <a:t>meaning ‘Long live Korea’s Independence’.</a:t>
            </a:r>
            <a:endParaRPr lang="en-US" b="0" dirty="0">
              <a:effectLst/>
            </a:endParaRPr>
          </a:p>
          <a:p>
            <a:pPr rtl="0"/>
            <a:r>
              <a:rPr lang="en-US" sz="1800" b="0" i="0" u="none" strike="noStrike" dirty="0">
                <a:solidFill>
                  <a:srgbClr val="202124"/>
                </a:solidFill>
                <a:effectLst/>
                <a:latin typeface="Arial" panose="020B0604020202020204" pitchFamily="34" charset="0"/>
              </a:rPr>
              <a:t>In the middle of the second line, this is the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where people who participated in the Independence Movement wrote their names and wishes.</a:t>
            </a:r>
            <a:endParaRPr lang="en-US" b="0" dirty="0">
              <a:effectLst/>
            </a:endParaRPr>
          </a:p>
          <a:p>
            <a:pPr rtl="0"/>
            <a:r>
              <a:rPr lang="en-US" sz="1800" b="0" i="0" u="none" strike="noStrike" dirty="0">
                <a:solidFill>
                  <a:srgbClr val="202124"/>
                </a:solidFill>
                <a:effectLst/>
                <a:latin typeface="Arial" panose="020B0604020202020204" pitchFamily="34" charset="0"/>
              </a:rPr>
              <a:t>On the bottom right, this is the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in 1950. It has names and wishes written by college students who participated in the Korean War.</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7</a:t>
            </a:fld>
            <a:endParaRPr lang="en-US"/>
          </a:p>
        </p:txBody>
      </p:sp>
    </p:spTree>
    <p:extLst>
      <p:ext uri="{BB962C8B-B14F-4D97-AF65-F5344CB8AC3E}">
        <p14:creationId xmlns:p14="http://schemas.microsoft.com/office/powerpoint/2010/main" val="4265006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Look at this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글씨 나온 후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Can you find anything special?</a:t>
            </a:r>
            <a:endParaRPr lang="en-US" b="0" dirty="0">
              <a:effectLst/>
            </a:endParaRPr>
          </a:p>
        </p:txBody>
      </p:sp>
      <p:sp>
        <p:nvSpPr>
          <p:cNvPr id="4" name="Slide Number Placeholder 3"/>
          <p:cNvSpPr>
            <a:spLocks noGrp="1"/>
          </p:cNvSpPr>
          <p:nvPr>
            <p:ph type="sldNum" sz="quarter" idx="5"/>
          </p:nvPr>
        </p:nvSpPr>
        <p:spPr/>
        <p:txBody>
          <a:bodyPr/>
          <a:lstStyle/>
          <a:p>
            <a:fld id="{57845DD3-7A2F-4B46-AA69-DC8C6E104513}" type="slidenum">
              <a:rPr lang="en-US" smtClean="0"/>
              <a:t>8</a:t>
            </a:fld>
            <a:endParaRPr lang="en-US"/>
          </a:p>
        </p:txBody>
      </p:sp>
    </p:spTree>
    <p:extLst>
      <p:ext uri="{BB962C8B-B14F-4D97-AF65-F5344CB8AC3E}">
        <p14:creationId xmlns:p14="http://schemas.microsoft.com/office/powerpoint/2010/main" val="2031104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This is a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found in a temple called </a:t>
            </a:r>
            <a:r>
              <a:rPr lang="ko-KR" altLang="en-US" sz="1800" b="0" i="0" u="none" strike="noStrike" dirty="0" err="1">
                <a:solidFill>
                  <a:srgbClr val="000000"/>
                </a:solidFill>
                <a:effectLst/>
                <a:latin typeface="Calibri" panose="020F0502020204030204" pitchFamily="34" charset="0"/>
              </a:rPr>
              <a:t>진관사</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in 2009. It is a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painted on the top of the Japanese flag.</a:t>
            </a:r>
            <a:endParaRPr lang="en-US" dirty="0"/>
          </a:p>
        </p:txBody>
      </p:sp>
      <p:sp>
        <p:nvSpPr>
          <p:cNvPr id="4" name="Slide Number Placeholder 3"/>
          <p:cNvSpPr>
            <a:spLocks noGrp="1"/>
          </p:cNvSpPr>
          <p:nvPr>
            <p:ph type="sldNum" sz="quarter" idx="5"/>
          </p:nvPr>
        </p:nvSpPr>
        <p:spPr/>
        <p:txBody>
          <a:bodyPr/>
          <a:lstStyle/>
          <a:p>
            <a:fld id="{57845DD3-7A2F-4B46-AA69-DC8C6E104513}" type="slidenum">
              <a:rPr lang="en-US" smtClean="0"/>
              <a:t>9</a:t>
            </a:fld>
            <a:endParaRPr lang="en-US"/>
          </a:p>
        </p:txBody>
      </p:sp>
    </p:spTree>
    <p:extLst>
      <p:ext uri="{BB962C8B-B14F-4D97-AF65-F5344CB8AC3E}">
        <p14:creationId xmlns:p14="http://schemas.microsoft.com/office/powerpoint/2010/main" val="2749636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517F4F-D39E-42E6-9421-B3592C344904}"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151142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371324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553628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9158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4086738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A517F4F-D39E-42E6-9421-B3592C344904}"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1790340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A517F4F-D39E-42E6-9421-B3592C344904}"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448304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517F4F-D39E-42E6-9421-B3592C344904}"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2701764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517F4F-D39E-42E6-9421-B3592C344904}"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2930042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517F4F-D39E-42E6-9421-B3592C344904}"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295261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517F4F-D39E-42E6-9421-B3592C344904}"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92412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62506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517F4F-D39E-42E6-9421-B3592C344904}" type="datetimeFigureOut">
              <a:rPr lang="en-US" smtClean="0"/>
              <a:t>3/22/2021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29051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517F4F-D39E-42E6-9421-B3592C344904}"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667933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517F4F-D39E-42E6-9421-B3592C344904}" type="datetimeFigureOut">
              <a:rPr lang="en-US" smtClean="0"/>
              <a:t>3/22/2021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365439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200662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517F4F-D39E-42E6-9421-B3592C344904}"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D963A-BF7F-44A5-B551-86175A4BFD78}" type="slidenum">
              <a:rPr lang="en-US" smtClean="0"/>
              <a:t>‹#›</a:t>
            </a:fld>
            <a:endParaRPr lang="en-US"/>
          </a:p>
        </p:txBody>
      </p:sp>
    </p:spTree>
    <p:extLst>
      <p:ext uri="{BB962C8B-B14F-4D97-AF65-F5344CB8AC3E}">
        <p14:creationId xmlns:p14="http://schemas.microsoft.com/office/powerpoint/2010/main" val="2136506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EA517F4F-D39E-42E6-9421-B3592C344904}" type="datetimeFigureOut">
              <a:rPr lang="en-US" smtClean="0"/>
              <a:t>3/22/2021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B7D963A-BF7F-44A5-B551-86175A4BFD78}" type="slidenum">
              <a:rPr lang="en-US" smtClean="0"/>
              <a:t>‹#›</a:t>
            </a:fld>
            <a:endParaRPr lang="en-US"/>
          </a:p>
        </p:txBody>
      </p:sp>
    </p:spTree>
    <p:extLst>
      <p:ext uri="{BB962C8B-B14F-4D97-AF65-F5344CB8AC3E}">
        <p14:creationId xmlns:p14="http://schemas.microsoft.com/office/powerpoint/2010/main" val="4137973124"/>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17.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16.m4a"/><Relationship Id="rId7"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audio" Target="../media/media17.m4a"/><Relationship Id="rId5" Type="http://schemas.microsoft.com/office/2007/relationships/media" Target="../media/media17.m4a"/><Relationship Id="rId4" Type="http://schemas.openxmlformats.org/officeDocument/2006/relationships/audio" Target="../media/media16.m4a"/><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07/relationships/media" Target="../media/media19.m4a"/><Relationship Id="rId7" Type="http://schemas.openxmlformats.org/officeDocument/2006/relationships/image" Target="../media/image6.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audio" Target="../media/media19.m4a"/></Relationships>
</file>

<file path=ppt/slides/_rels/slide13.xml.rels><?xml version="1.0" encoding="UTF-8" standalone="yes"?>
<Relationships xmlns="http://schemas.openxmlformats.org/package/2006/relationships"><Relationship Id="rId3" Type="http://schemas.microsoft.com/office/2007/relationships/media" Target="../media/media21.m4a"/><Relationship Id="rId7" Type="http://schemas.openxmlformats.org/officeDocument/2006/relationships/image" Target="../media/image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audio" Target="../media/media21.m4a"/></Relationships>
</file>

<file path=ppt/slides/_rels/slide14.xml.rels><?xml version="1.0" encoding="UTF-8" standalone="yes"?>
<Relationships xmlns="http://schemas.openxmlformats.org/package/2006/relationships"><Relationship Id="rId3" Type="http://schemas.microsoft.com/office/2007/relationships/media" Target="../media/media23.m4a"/><Relationship Id="rId7" Type="http://schemas.openxmlformats.org/officeDocument/2006/relationships/image" Target="../media/image6.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audio" Target="../media/media23.m4a"/></Relationships>
</file>

<file path=ppt/slides/_rels/slide15.xml.rels><?xml version="1.0" encoding="UTF-8" standalone="yes"?>
<Relationships xmlns="http://schemas.openxmlformats.org/package/2006/relationships"><Relationship Id="rId3" Type="http://schemas.microsoft.com/office/2007/relationships/media" Target="../media/media25.m4a"/><Relationship Id="rId7" Type="http://schemas.openxmlformats.org/officeDocument/2006/relationships/image" Target="../media/image6.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audio" Target="../media/media25.m4a"/></Relationships>
</file>

<file path=ppt/slides/_rels/slide16.xml.rels><?xml version="1.0" encoding="UTF-8" standalone="yes"?>
<Relationships xmlns="http://schemas.openxmlformats.org/package/2006/relationships"><Relationship Id="rId3" Type="http://schemas.microsoft.com/office/2007/relationships/media" Target="../media/media27.m4a"/><Relationship Id="rId7" Type="http://schemas.openxmlformats.org/officeDocument/2006/relationships/image" Target="../media/image6.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audio" Target="../media/media27.m4a"/></Relationships>
</file>

<file path=ppt/slides/_rels/slide17.xml.rels><?xml version="1.0" encoding="UTF-8" standalone="yes"?>
<Relationships xmlns="http://schemas.openxmlformats.org/package/2006/relationships"><Relationship Id="rId3" Type="http://schemas.openxmlformats.org/officeDocument/2006/relationships/audio" Target="../media/media28.m4a"/><Relationship Id="rId7" Type="http://schemas.openxmlformats.org/officeDocument/2006/relationships/image" Target="../media/image6.png"/><Relationship Id="rId2" Type="http://schemas.microsoft.com/office/2007/relationships/media" Target="../media/media28.m4a"/><Relationship Id="rId1" Type="http://schemas.openxmlformats.org/officeDocument/2006/relationships/video" Target="https://www.youtube.com/embed/n6WaTObHRJM" TargetMode="External"/><Relationship Id="rId6" Type="http://schemas.openxmlformats.org/officeDocument/2006/relationships/image" Target="../media/image18.jpe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6.png"/><Relationship Id="rId5" Type="http://schemas.openxmlformats.org/officeDocument/2006/relationships/image" Target="../media/image19.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microsoft.com/office/2007/relationships/media" Target="../media/media3.m4a"/><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audio" Target="../media/media3.m4a"/></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26.jpeg"/><Relationship Id="rId3" Type="http://schemas.microsoft.com/office/2007/relationships/media" Target="../media/media34.m4a"/><Relationship Id="rId7" Type="http://schemas.openxmlformats.org/officeDocument/2006/relationships/image" Target="../media/image25.jp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notesSlide" Target="../notesSlides/notesSlide22.xml"/><Relationship Id="rId5" Type="http://schemas.openxmlformats.org/officeDocument/2006/relationships/slideLayout" Target="../slideLayouts/slideLayout2.xml"/><Relationship Id="rId10" Type="http://schemas.openxmlformats.org/officeDocument/2006/relationships/image" Target="../media/image6.png"/><Relationship Id="rId4" Type="http://schemas.openxmlformats.org/officeDocument/2006/relationships/audio" Target="../media/media34.m4a"/><Relationship Id="rId9"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notesSlide" Target="../notesSlides/notesSlide23.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6.png"/><Relationship Id="rId5" Type="http://schemas.openxmlformats.org/officeDocument/2006/relationships/image" Target="../media/image31.jp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xf7-uVQcIiU" TargetMode="External"/><Relationship Id="rId2" Type="http://schemas.openxmlformats.org/officeDocument/2006/relationships/hyperlink" Target="https://www.youtube.com/watch?v=n6WaTObHRJM" TargetMode="External"/><Relationship Id="rId1" Type="http://schemas.openxmlformats.org/officeDocument/2006/relationships/slideLayout" Target="../slideLayouts/slideLayout2.xml"/><Relationship Id="rId4" Type="http://schemas.openxmlformats.org/officeDocument/2006/relationships/hyperlink" Target="https://www.mois.go.kr/chd/a01/chdMain.do" TargetMode="Externa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7.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7.m4a"/><Relationship Id="rId7"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audio" Target="../media/media8.m4a"/><Relationship Id="rId5" Type="http://schemas.microsoft.com/office/2007/relationships/media" Target="../media/media8.m4a"/><Relationship Id="rId10" Type="http://schemas.openxmlformats.org/officeDocument/2006/relationships/image" Target="../media/image6.png"/><Relationship Id="rId4" Type="http://schemas.openxmlformats.org/officeDocument/2006/relationships/audio" Target="../media/media7.m4a"/><Relationship Id="rId9"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8.xml"/><Relationship Id="rId7" Type="http://schemas.openxmlformats.org/officeDocument/2006/relationships/image" Target="../media/image11.jp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jpeg"/><Relationship Id="rId11" Type="http://schemas.openxmlformats.org/officeDocument/2006/relationships/image" Target="../media/image6.pn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notesSlide" Target="../notesSlides/notesSlide7.xml"/><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12.m4a"/><Relationship Id="rId7" Type="http://schemas.openxmlformats.org/officeDocument/2006/relationships/image" Target="../media/image15.jp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notesSlide" Target="../notesSlides/notesSlide8.xml"/><Relationship Id="rId5" Type="http://schemas.openxmlformats.org/officeDocument/2006/relationships/slideLayout" Target="../slideLayouts/slideLayout8.xml"/><Relationship Id="rId4" Type="http://schemas.openxmlformats.org/officeDocument/2006/relationships/audio" Target="../media/media12.m4a"/></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15.jp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jpg"/><Relationship Id="rId5" Type="http://schemas.openxmlformats.org/officeDocument/2006/relationships/image" Target="../media/image1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5983" y="1879600"/>
            <a:ext cx="9440034" cy="3098800"/>
          </a:xfrm>
        </p:spPr>
        <p:txBody>
          <a:bodyPr>
            <a:normAutofit/>
          </a:bodyPr>
          <a:lstStyle/>
          <a:p>
            <a:r>
              <a:rPr lang="ko-KR" altLang="en-US" sz="10000" dirty="0"/>
              <a:t>대한민국의 상징</a:t>
            </a:r>
            <a:br>
              <a:rPr lang="en-US" altLang="ko-KR" sz="10000" dirty="0"/>
            </a:br>
            <a:r>
              <a:rPr lang="en-US" altLang="ko-KR" sz="7000" dirty="0"/>
              <a:t>Symbols of Korea</a:t>
            </a:r>
            <a:endParaRPr lang="en-US" sz="7000" dirty="0"/>
          </a:p>
        </p:txBody>
      </p:sp>
      <p:pic>
        <p:nvPicPr>
          <p:cNvPr id="3" name="1">
            <a:hlinkClick r:id="" action="ppaction://media"/>
            <a:extLst>
              <a:ext uri="{FF2B5EF4-FFF2-40B4-BE49-F238E27FC236}">
                <a16:creationId xmlns:a16="http://schemas.microsoft.com/office/drawing/2014/main" id="{77869CF7-564F-4AB9-8C49-13A8285B68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9599" y="6399362"/>
            <a:ext cx="301752" cy="301752"/>
          </a:xfrm>
          <a:prstGeom prst="rect">
            <a:avLst/>
          </a:prstGeom>
        </p:spPr>
      </p:pic>
    </p:spTree>
    <p:extLst>
      <p:ext uri="{BB962C8B-B14F-4D97-AF65-F5344CB8AC3E}">
        <p14:creationId xmlns:p14="http://schemas.microsoft.com/office/powerpoint/2010/main" val="409931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2891" y="609599"/>
            <a:ext cx="5064665" cy="4478867"/>
          </a:xfrm>
        </p:spPr>
        <p:txBody>
          <a:bodyPr>
            <a:normAutofit/>
          </a:bodyPr>
          <a:lstStyle/>
          <a:p>
            <a:r>
              <a:rPr lang="ko-KR" altLang="en-US" sz="5400" b="1" dirty="0"/>
              <a:t>애국가</a:t>
            </a:r>
            <a:br>
              <a:rPr lang="en-US" altLang="ko-KR" sz="5400" b="1" dirty="0"/>
            </a:br>
            <a:r>
              <a:rPr lang="en-US" altLang="ko-KR" sz="4400" b="1" dirty="0"/>
              <a:t>National Anthem of Korea</a:t>
            </a:r>
            <a:br>
              <a:rPr lang="en-US" altLang="ko-KR" sz="4400" b="1" dirty="0"/>
            </a:br>
            <a:br>
              <a:rPr lang="en-US" altLang="ko-KR" dirty="0"/>
            </a:br>
            <a:endParaRPr lang="en-US" dirty="0"/>
          </a:p>
        </p:txBody>
      </p:sp>
      <p:pic>
        <p:nvPicPr>
          <p:cNvPr id="5" name="Content Placeholder 4"/>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0" y="0"/>
            <a:ext cx="5572752" cy="6858000"/>
          </a:xfrm>
        </p:spPr>
      </p:pic>
      <p:sp>
        <p:nvSpPr>
          <p:cNvPr id="7" name="Rectangle 6"/>
          <p:cNvSpPr/>
          <p:nvPr/>
        </p:nvSpPr>
        <p:spPr>
          <a:xfrm>
            <a:off x="6462095" y="3965081"/>
            <a:ext cx="5435600" cy="2246769"/>
          </a:xfrm>
          <a:prstGeom prst="rect">
            <a:avLst/>
          </a:prstGeom>
        </p:spPr>
        <p:txBody>
          <a:bodyPr wrap="square">
            <a:spAutoFit/>
          </a:bodyPr>
          <a:lstStyle/>
          <a:p>
            <a:pPr marL="571500" indent="-571500">
              <a:buFont typeface="Arial" panose="020B0604020202020204" pitchFamily="34" charset="0"/>
              <a:buChar char="•"/>
            </a:pPr>
            <a:r>
              <a:rPr lang="ko-KR" altLang="en-US" sz="3200" dirty="0">
                <a:latin typeface="+mn-ea"/>
              </a:rPr>
              <a:t>대한민국의 국가</a:t>
            </a:r>
            <a:endParaRPr lang="en-US" altLang="ko-KR" sz="3200" dirty="0">
              <a:latin typeface="+mn-ea"/>
            </a:endParaRPr>
          </a:p>
          <a:p>
            <a:endParaRPr lang="en-US" altLang="ko-KR" sz="3200" dirty="0">
              <a:latin typeface="+mn-ea"/>
            </a:endParaRPr>
          </a:p>
          <a:p>
            <a:pPr marL="571500" indent="-571500">
              <a:buFont typeface="Arial" panose="020B0604020202020204" pitchFamily="34" charset="0"/>
              <a:buChar char="•"/>
            </a:pPr>
            <a:r>
              <a:rPr lang="ko-KR" altLang="en-US" sz="3200" dirty="0">
                <a:latin typeface="+mn-ea"/>
              </a:rPr>
              <a:t>나라를 사랑하는 노래</a:t>
            </a:r>
            <a:br>
              <a:rPr lang="en-US" altLang="ko-KR" sz="4400" dirty="0">
                <a:latin typeface="+mn-ea"/>
              </a:rPr>
            </a:br>
            <a:endParaRPr lang="en-US" sz="4400" dirty="0">
              <a:latin typeface="+mn-ea"/>
            </a:endParaRPr>
          </a:p>
        </p:txBody>
      </p:sp>
      <p:pic>
        <p:nvPicPr>
          <p:cNvPr id="6" name="15">
            <a:hlinkClick r:id="" action="ppaction://media"/>
            <a:extLst>
              <a:ext uri="{FF2B5EF4-FFF2-40B4-BE49-F238E27FC236}">
                <a16:creationId xmlns:a16="http://schemas.microsoft.com/office/drawing/2014/main" id="{FA5C9FB7-C53D-4D62-84CC-DFC4DF192A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7661" y="6398527"/>
            <a:ext cx="304800" cy="304800"/>
          </a:xfrm>
          <a:prstGeom prst="rect">
            <a:avLst/>
          </a:prstGeom>
        </p:spPr>
      </p:pic>
    </p:spTree>
    <p:extLst>
      <p:ext uri="{BB962C8B-B14F-4D97-AF65-F5344CB8AC3E}">
        <p14:creationId xmlns:p14="http://schemas.microsoft.com/office/powerpoint/2010/main" val="393420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70933"/>
            <a:ext cx="10353762" cy="970450"/>
          </a:xfrm>
        </p:spPr>
        <p:txBody>
          <a:bodyPr>
            <a:normAutofit/>
          </a:bodyPr>
          <a:lstStyle/>
          <a:p>
            <a:r>
              <a:rPr lang="ko-KR" altLang="en-US" sz="5400" b="1" dirty="0"/>
              <a:t>애국가의 역사</a:t>
            </a:r>
            <a:endParaRPr lang="en-US" sz="5400" b="1"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ko-KR" altLang="en-US" sz="3200" dirty="0"/>
              <a:t>조선 말 개화기 이후부터 노랫말과 곡조 사용</a:t>
            </a:r>
            <a:endParaRPr lang="en-US" altLang="ko-KR" sz="3200" dirty="0"/>
          </a:p>
          <a:p>
            <a:pPr>
              <a:buFont typeface="Arial" panose="020B0604020202020204" pitchFamily="34" charset="0"/>
              <a:buChar char="•"/>
            </a:pPr>
            <a:r>
              <a:rPr lang="ko-KR" altLang="en-US" sz="3200" dirty="0"/>
              <a:t>처음에는 </a:t>
            </a:r>
            <a:r>
              <a:rPr lang="ko-KR" altLang="en-US" sz="3200"/>
              <a:t>올드</a:t>
            </a:r>
            <a:r>
              <a:rPr lang="ko-KR" altLang="en-US" sz="3200" dirty="0"/>
              <a:t> 랭 사인</a:t>
            </a:r>
            <a:r>
              <a:rPr lang="en-US" altLang="ko-KR" sz="3200" dirty="0"/>
              <a:t>(Auld Lang </a:t>
            </a:r>
            <a:r>
              <a:rPr lang="en-US" altLang="ko-KR" sz="3200" dirty="0" err="1"/>
              <a:t>Syne</a:t>
            </a:r>
            <a:r>
              <a:rPr lang="en-US" altLang="ko-KR" sz="3200" dirty="0"/>
              <a:t>)</a:t>
            </a:r>
            <a:r>
              <a:rPr lang="ko-KR" altLang="en-US" sz="3200" dirty="0"/>
              <a:t>의 곡을 사용</a:t>
            </a:r>
            <a:endParaRPr lang="en-US" altLang="ko-KR" sz="3200" dirty="0"/>
          </a:p>
          <a:p>
            <a:pPr>
              <a:buFont typeface="Arial" panose="020B0604020202020204" pitchFamily="34" charset="0"/>
              <a:buChar char="•"/>
            </a:pPr>
            <a:r>
              <a:rPr lang="en-US" sz="3200" dirty="0"/>
              <a:t>1936</a:t>
            </a:r>
            <a:r>
              <a:rPr lang="ko-KR" altLang="en-US" sz="3200" dirty="0"/>
              <a:t>년 안익태가 작곡을 함</a:t>
            </a:r>
            <a:endParaRPr lang="en-US" altLang="ko-KR" sz="3200" dirty="0"/>
          </a:p>
          <a:p>
            <a:pPr>
              <a:buFont typeface="Arial" panose="020B0604020202020204" pitchFamily="34" charset="0"/>
              <a:buChar char="•"/>
            </a:pPr>
            <a:r>
              <a:rPr lang="ko-KR" altLang="en-US" sz="3200" dirty="0"/>
              <a:t>대한민국 임시정부의 채택으로 현재 애국가 완성</a:t>
            </a:r>
            <a:endParaRPr lang="en-US" sz="3200" dirty="0"/>
          </a:p>
        </p:txBody>
      </p:sp>
      <p:pic>
        <p:nvPicPr>
          <p:cNvPr id="4" name="애국가 (올드 랭 사인)">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46290" y="5460999"/>
            <a:ext cx="821267" cy="821267"/>
          </a:xfrm>
          <a:prstGeom prst="rect">
            <a:avLst/>
          </a:prstGeom>
        </p:spPr>
      </p:pic>
      <p:sp>
        <p:nvSpPr>
          <p:cNvPr id="5" name="Rounded Rectangular Callout 4"/>
          <p:cNvSpPr/>
          <p:nvPr/>
        </p:nvSpPr>
        <p:spPr>
          <a:xfrm>
            <a:off x="6090676" y="5435598"/>
            <a:ext cx="3818467" cy="863600"/>
          </a:xfrm>
          <a:prstGeom prst="wedgeRoundRectCallout">
            <a:avLst>
              <a:gd name="adj1" fmla="val 59761"/>
              <a:gd name="adj2" fmla="val 269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b="1" dirty="0">
                <a:latin typeface="+mn-ea"/>
              </a:rPr>
              <a:t>애국가 </a:t>
            </a:r>
            <a:r>
              <a:rPr lang="en-US" altLang="ko-KR" sz="2800" b="1" dirty="0">
                <a:latin typeface="+mn-ea"/>
              </a:rPr>
              <a:t>(</a:t>
            </a:r>
            <a:r>
              <a:rPr lang="ko-KR" altLang="en-US" sz="2800" b="1">
                <a:latin typeface="+mn-ea"/>
              </a:rPr>
              <a:t>올드</a:t>
            </a:r>
            <a:r>
              <a:rPr lang="ko-KR" altLang="en-US" sz="2800" b="1" dirty="0">
                <a:latin typeface="+mn-ea"/>
              </a:rPr>
              <a:t> 랭 사인</a:t>
            </a:r>
            <a:r>
              <a:rPr lang="en-US" altLang="ko-KR" sz="2800" b="1" dirty="0">
                <a:latin typeface="+mn-ea"/>
              </a:rPr>
              <a:t>)</a:t>
            </a:r>
            <a:endParaRPr lang="en-US" sz="2800" b="1" dirty="0">
              <a:latin typeface="+mn-ea"/>
            </a:endParaRPr>
          </a:p>
        </p:txBody>
      </p:sp>
      <p:pic>
        <p:nvPicPr>
          <p:cNvPr id="6" name="18">
            <a:hlinkClick r:id="" action="ppaction://media"/>
            <a:extLst>
              <a:ext uri="{FF2B5EF4-FFF2-40B4-BE49-F238E27FC236}">
                <a16:creationId xmlns:a16="http://schemas.microsoft.com/office/drawing/2014/main" id="{C91EF51F-285C-4600-9E5F-EA59D912F48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14405" y="6377854"/>
            <a:ext cx="301752" cy="301752"/>
          </a:xfrm>
          <a:prstGeom prst="rect">
            <a:avLst/>
          </a:prstGeom>
        </p:spPr>
      </p:pic>
      <p:pic>
        <p:nvPicPr>
          <p:cNvPr id="8" name="11">
            <a:hlinkClick r:id="" action="ppaction://media"/>
            <a:extLst>
              <a:ext uri="{FF2B5EF4-FFF2-40B4-BE49-F238E27FC236}">
                <a16:creationId xmlns:a16="http://schemas.microsoft.com/office/drawing/2014/main" id="{7EC9A5C2-CCDC-4AC5-AEF1-A1F0BA154575}"/>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559834" y="6377854"/>
            <a:ext cx="301752" cy="301752"/>
          </a:xfrm>
          <a:prstGeom prst="rect">
            <a:avLst/>
          </a:prstGeom>
        </p:spPr>
      </p:pic>
    </p:spTree>
    <p:extLst>
      <p:ext uri="{BB962C8B-B14F-4D97-AF65-F5344CB8AC3E}">
        <p14:creationId xmlns:p14="http://schemas.microsoft.com/office/powerpoint/2010/main" val="61446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620"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73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audio>
              <p:cMediaNode vol="80000">
                <p:cTn id="16" fill="hold" display="0">
                  <p:stCondLst>
                    <p:cond delay="indefinite"/>
                  </p:stCondLst>
                  <p:endCondLst>
                    <p:cond evt="onStopAudio" delay="0">
                      <p:tgtEl>
                        <p:sldTgt/>
                      </p:tgtEl>
                    </p:cond>
                  </p:endCondLst>
                </p:cTn>
                <p:tgtEl>
                  <p:spTgt spid="6"/>
                </p:tgtEl>
              </p:cMediaNode>
            </p:audio>
            <p:audio>
              <p:cMediaNode vol="80000">
                <p:cTn id="1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62" y="584201"/>
            <a:ext cx="10353762" cy="970450"/>
          </a:xfrm>
        </p:spPr>
        <p:txBody>
          <a:bodyPr>
            <a:normAutofit/>
          </a:bodyPr>
          <a:lstStyle/>
          <a:p>
            <a:r>
              <a:rPr lang="en-US" sz="5400" b="1" dirty="0">
                <a:latin typeface="+mj-ea"/>
              </a:rPr>
              <a:t>1</a:t>
            </a:r>
            <a:r>
              <a:rPr lang="ko-KR" altLang="en-US" sz="5400" b="1" dirty="0">
                <a:latin typeface="+mj-ea"/>
              </a:rPr>
              <a:t>절 가사</a:t>
            </a:r>
            <a:endParaRPr lang="en-US" sz="5400" b="1" dirty="0">
              <a:latin typeface="+mj-ea"/>
            </a:endParaRPr>
          </a:p>
        </p:txBody>
      </p:sp>
      <p:sp>
        <p:nvSpPr>
          <p:cNvPr id="3" name="Content Placeholder 2"/>
          <p:cNvSpPr>
            <a:spLocks noGrp="1"/>
          </p:cNvSpPr>
          <p:nvPr>
            <p:ph idx="1"/>
          </p:nvPr>
        </p:nvSpPr>
        <p:spPr>
          <a:xfrm>
            <a:off x="1023862" y="1802855"/>
            <a:ext cx="10353762" cy="1888066"/>
          </a:xfrm>
        </p:spPr>
        <p:txBody>
          <a:bodyPr>
            <a:normAutofit/>
          </a:bodyPr>
          <a:lstStyle/>
          <a:p>
            <a:pPr marL="36900" indent="0">
              <a:buNone/>
            </a:pPr>
            <a:r>
              <a:rPr lang="ko-KR" altLang="en-US" sz="4800" dirty="0">
                <a:latin typeface="+mn-ea"/>
              </a:rPr>
              <a:t>동해물과 백두산이 마르고 닳도록 </a:t>
            </a:r>
            <a:endParaRPr lang="en-US" altLang="ko-KR" sz="4800" dirty="0">
              <a:latin typeface="+mn-ea"/>
            </a:endParaRPr>
          </a:p>
          <a:p>
            <a:pPr marL="36900" indent="0">
              <a:buNone/>
            </a:pPr>
            <a:r>
              <a:rPr lang="ko-KR" altLang="en-US" sz="4800" dirty="0">
                <a:latin typeface="+mn-ea"/>
              </a:rPr>
              <a:t>하느님이 보우하사 우리 나라 만세</a:t>
            </a:r>
            <a:endParaRPr lang="en-US" altLang="ko-KR" sz="4800" dirty="0">
              <a:latin typeface="+mn-ea"/>
            </a:endParaRPr>
          </a:p>
        </p:txBody>
      </p:sp>
      <p:sp>
        <p:nvSpPr>
          <p:cNvPr id="4" name="Rectangle 3"/>
          <p:cNvSpPr/>
          <p:nvPr/>
        </p:nvSpPr>
        <p:spPr>
          <a:xfrm>
            <a:off x="1066800" y="3790657"/>
            <a:ext cx="10058400" cy="22860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ko-KR" altLang="en-US" sz="3200" b="1" dirty="0">
                <a:effectLst>
                  <a:outerShdw blurRad="38100" dist="38100" dir="2700000" algn="tl">
                    <a:srgbClr val="000000">
                      <a:alpha val="43137"/>
                    </a:srgbClr>
                  </a:outerShdw>
                </a:effectLst>
              </a:rPr>
              <a:t>동해 바닷물이 마르고 백두산이 다 닳도록 </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그 오랜 시간동안 하느님이 보호하여 </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우리 나라가 영원히 발전하길 바란다는 뜻</a:t>
            </a:r>
            <a:endParaRPr lang="en-US" sz="3200" b="1" dirty="0">
              <a:effectLst>
                <a:outerShdw blurRad="38100" dist="38100" dir="2700000" algn="tl">
                  <a:srgbClr val="000000">
                    <a:alpha val="43137"/>
                  </a:srgbClr>
                </a:outerShdw>
              </a:effectLst>
            </a:endParaRPr>
          </a:p>
        </p:txBody>
      </p:sp>
      <p:pic>
        <p:nvPicPr>
          <p:cNvPr id="5" name="12_1">
            <a:hlinkClick r:id="" action="ppaction://media"/>
            <a:extLst>
              <a:ext uri="{FF2B5EF4-FFF2-40B4-BE49-F238E27FC236}">
                <a16:creationId xmlns:a16="http://schemas.microsoft.com/office/drawing/2014/main" id="{FAC37DCD-32E4-4358-A2B4-9C1E6AF211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6578" y="6383579"/>
            <a:ext cx="301752" cy="301752"/>
          </a:xfrm>
          <a:prstGeom prst="rect">
            <a:avLst/>
          </a:prstGeom>
        </p:spPr>
      </p:pic>
      <p:pic>
        <p:nvPicPr>
          <p:cNvPr id="6" name="12_2">
            <a:hlinkClick r:id="" action="ppaction://media"/>
            <a:extLst>
              <a:ext uri="{FF2B5EF4-FFF2-40B4-BE49-F238E27FC236}">
                <a16:creationId xmlns:a16="http://schemas.microsoft.com/office/drawing/2014/main" id="{123D07F7-C509-40CE-A972-E11EB499A2E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02785" y="6390301"/>
            <a:ext cx="301752" cy="301752"/>
          </a:xfrm>
          <a:prstGeom prst="rect">
            <a:avLst/>
          </a:prstGeom>
        </p:spPr>
      </p:pic>
    </p:spTree>
    <p:extLst>
      <p:ext uri="{BB962C8B-B14F-4D97-AF65-F5344CB8AC3E}">
        <p14:creationId xmlns:p14="http://schemas.microsoft.com/office/powerpoint/2010/main" val="217126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63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1" presetClass="mediacall" presetSubtype="0" fill="hold" nodeType="withEffect">
                                  <p:stCondLst>
                                    <p:cond delay="0"/>
                                  </p:stCondLst>
                                  <p:childTnLst>
                                    <p:cmd type="call" cmd="playFrom(0.0)">
                                      <p:cBhvr>
                                        <p:cTn id="13" dur="568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62" y="584201"/>
            <a:ext cx="10353762" cy="970450"/>
          </a:xfrm>
        </p:spPr>
        <p:txBody>
          <a:bodyPr>
            <a:normAutofit/>
          </a:bodyPr>
          <a:lstStyle/>
          <a:p>
            <a:r>
              <a:rPr lang="ko-KR" altLang="en-US" sz="5400" b="1" dirty="0">
                <a:latin typeface="+mj-ea"/>
              </a:rPr>
              <a:t>후렴 가사</a:t>
            </a:r>
            <a:endParaRPr lang="en-US" sz="5400" b="1" dirty="0">
              <a:latin typeface="+mj-ea"/>
            </a:endParaRPr>
          </a:p>
        </p:txBody>
      </p:sp>
      <p:sp>
        <p:nvSpPr>
          <p:cNvPr id="3" name="Content Placeholder 2"/>
          <p:cNvSpPr>
            <a:spLocks noGrp="1"/>
          </p:cNvSpPr>
          <p:nvPr>
            <p:ph idx="1"/>
          </p:nvPr>
        </p:nvSpPr>
        <p:spPr>
          <a:xfrm>
            <a:off x="1023862" y="1783193"/>
            <a:ext cx="10353762" cy="1888066"/>
          </a:xfrm>
        </p:spPr>
        <p:txBody>
          <a:bodyPr>
            <a:normAutofit/>
          </a:bodyPr>
          <a:lstStyle/>
          <a:p>
            <a:pPr marL="36900" indent="0">
              <a:buNone/>
            </a:pPr>
            <a:r>
              <a:rPr lang="ko-KR" altLang="en-US" sz="4800" dirty="0">
                <a:latin typeface="+mn-ea"/>
              </a:rPr>
              <a:t>무궁화 삼천리 화려강산 </a:t>
            </a:r>
            <a:endParaRPr lang="en-US" altLang="ko-KR" sz="4800" dirty="0">
              <a:latin typeface="+mn-ea"/>
            </a:endParaRPr>
          </a:p>
          <a:p>
            <a:pPr marL="36900" indent="0">
              <a:buNone/>
            </a:pPr>
            <a:r>
              <a:rPr lang="ko-KR" altLang="en-US" sz="4800" dirty="0">
                <a:latin typeface="+mn-ea"/>
              </a:rPr>
              <a:t>대한사람 대한으로 길이 보전하세</a:t>
            </a:r>
            <a:endParaRPr lang="en-US" altLang="ko-KR" sz="4800" dirty="0">
              <a:latin typeface="+mn-ea"/>
            </a:endParaRPr>
          </a:p>
        </p:txBody>
      </p:sp>
      <p:sp>
        <p:nvSpPr>
          <p:cNvPr id="4" name="Rectangle 3"/>
          <p:cNvSpPr/>
          <p:nvPr/>
        </p:nvSpPr>
        <p:spPr>
          <a:xfrm>
            <a:off x="1066800" y="3770995"/>
            <a:ext cx="10058400" cy="22860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ko-KR" altLang="en-US" sz="3200" b="1" dirty="0">
                <a:effectLst>
                  <a:outerShdw blurRad="38100" dist="38100" dir="2700000" algn="tl">
                    <a:srgbClr val="000000">
                      <a:alpha val="43137"/>
                    </a:srgbClr>
                  </a:outerShdw>
                </a:effectLst>
              </a:rPr>
              <a:t>우리의 국화 무궁화가 삼천리 강산에 피어나고 </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우리 나라 사람들이 세계에서 당당하게 살아가도록</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힘있는 나라를 만들자는 뜻</a:t>
            </a:r>
            <a:endParaRPr lang="en-US" sz="3200" b="1" dirty="0">
              <a:effectLst>
                <a:outerShdw blurRad="38100" dist="38100" dir="2700000" algn="tl">
                  <a:srgbClr val="000000">
                    <a:alpha val="43137"/>
                  </a:srgbClr>
                </a:outerShdw>
              </a:effectLst>
            </a:endParaRPr>
          </a:p>
        </p:txBody>
      </p:sp>
      <p:pic>
        <p:nvPicPr>
          <p:cNvPr id="5" name="13_1">
            <a:hlinkClick r:id="" action="ppaction://media"/>
            <a:extLst>
              <a:ext uri="{FF2B5EF4-FFF2-40B4-BE49-F238E27FC236}">
                <a16:creationId xmlns:a16="http://schemas.microsoft.com/office/drawing/2014/main" id="{4556DB38-3F6A-44F5-8AE1-046434C84E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253" y="6387324"/>
            <a:ext cx="301752" cy="301752"/>
          </a:xfrm>
          <a:prstGeom prst="rect">
            <a:avLst/>
          </a:prstGeom>
        </p:spPr>
      </p:pic>
      <p:pic>
        <p:nvPicPr>
          <p:cNvPr id="6" name="13_2">
            <a:hlinkClick r:id="" action="ppaction://media"/>
            <a:extLst>
              <a:ext uri="{FF2B5EF4-FFF2-40B4-BE49-F238E27FC236}">
                <a16:creationId xmlns:a16="http://schemas.microsoft.com/office/drawing/2014/main" id="{4ABC8853-EC32-4926-8C01-957992D44BD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14709" y="6393145"/>
            <a:ext cx="301752" cy="301752"/>
          </a:xfrm>
          <a:prstGeom prst="rect">
            <a:avLst/>
          </a:prstGeom>
        </p:spPr>
      </p:pic>
    </p:spTree>
    <p:extLst>
      <p:ext uri="{BB962C8B-B14F-4D97-AF65-F5344CB8AC3E}">
        <p14:creationId xmlns:p14="http://schemas.microsoft.com/office/powerpoint/2010/main" val="49233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15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1" presetClass="mediacall" presetSubtype="0" fill="hold" nodeType="withEffect">
                                  <p:stCondLst>
                                    <p:cond delay="0"/>
                                  </p:stCondLst>
                                  <p:childTnLst>
                                    <p:cmd type="call" cmd="playFrom(0.0)">
                                      <p:cBhvr>
                                        <p:cTn id="13" dur="529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62" y="584201"/>
            <a:ext cx="10353762" cy="970450"/>
          </a:xfrm>
        </p:spPr>
        <p:txBody>
          <a:bodyPr>
            <a:normAutofit/>
          </a:bodyPr>
          <a:lstStyle/>
          <a:p>
            <a:r>
              <a:rPr lang="en-US" sz="5400" b="1" dirty="0">
                <a:latin typeface="+mj-ea"/>
              </a:rPr>
              <a:t>2</a:t>
            </a:r>
            <a:r>
              <a:rPr lang="ko-KR" altLang="en-US" sz="5400" b="1" dirty="0">
                <a:latin typeface="+mj-ea"/>
              </a:rPr>
              <a:t>절 가사</a:t>
            </a:r>
            <a:endParaRPr lang="en-US" sz="5400" b="1" dirty="0">
              <a:latin typeface="+mj-ea"/>
            </a:endParaRPr>
          </a:p>
        </p:txBody>
      </p:sp>
      <p:sp>
        <p:nvSpPr>
          <p:cNvPr id="3" name="Content Placeholder 2"/>
          <p:cNvSpPr>
            <a:spLocks noGrp="1"/>
          </p:cNvSpPr>
          <p:nvPr>
            <p:ph idx="1"/>
          </p:nvPr>
        </p:nvSpPr>
        <p:spPr>
          <a:xfrm>
            <a:off x="1023862" y="1793023"/>
            <a:ext cx="10353762" cy="1888066"/>
          </a:xfrm>
        </p:spPr>
        <p:txBody>
          <a:bodyPr>
            <a:normAutofit/>
          </a:bodyPr>
          <a:lstStyle/>
          <a:p>
            <a:pPr marL="36900" indent="0">
              <a:buNone/>
            </a:pPr>
            <a:r>
              <a:rPr lang="ko-KR" altLang="en-US" sz="4800" dirty="0">
                <a:latin typeface="+mn-ea"/>
              </a:rPr>
              <a:t>남산 위에 저 소나무 철갑을 두른 듯</a:t>
            </a:r>
            <a:endParaRPr lang="en-US" altLang="ko-KR" sz="4800" dirty="0">
              <a:latin typeface="+mn-ea"/>
            </a:endParaRPr>
          </a:p>
          <a:p>
            <a:pPr marL="36900" indent="0">
              <a:buNone/>
            </a:pPr>
            <a:r>
              <a:rPr lang="ko-KR" altLang="en-US" sz="4800" dirty="0">
                <a:latin typeface="+mn-ea"/>
              </a:rPr>
              <a:t>바람 서리 불변함은 우리 기상일세</a:t>
            </a:r>
            <a:endParaRPr lang="en-US" altLang="ko-KR" sz="4800" dirty="0">
              <a:latin typeface="+mn-ea"/>
            </a:endParaRPr>
          </a:p>
        </p:txBody>
      </p:sp>
      <p:sp>
        <p:nvSpPr>
          <p:cNvPr id="4" name="Rectangle 3"/>
          <p:cNvSpPr/>
          <p:nvPr/>
        </p:nvSpPr>
        <p:spPr>
          <a:xfrm>
            <a:off x="1066800" y="3780825"/>
            <a:ext cx="10058400" cy="22860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ko-KR" altLang="en-US" sz="3200" b="1" dirty="0">
                <a:effectLst>
                  <a:outerShdw blurRad="38100" dist="38100" dir="2700000" algn="tl">
                    <a:srgbClr val="000000">
                      <a:alpha val="43137"/>
                    </a:srgbClr>
                  </a:outerShdw>
                </a:effectLst>
              </a:rPr>
              <a:t>남산 위의 소나무는 사계절 푸른 것처럼</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바람의 차가움의 늘 같은 것처럼</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우리의 뜻과 힘은 늘 푸르고 신선하길 바란다는 뜻</a:t>
            </a:r>
            <a:endParaRPr lang="en-US" sz="3200" b="1" dirty="0">
              <a:effectLst>
                <a:outerShdw blurRad="38100" dist="38100" dir="2700000" algn="tl">
                  <a:srgbClr val="000000">
                    <a:alpha val="43137"/>
                  </a:srgbClr>
                </a:outerShdw>
              </a:effectLst>
            </a:endParaRPr>
          </a:p>
        </p:txBody>
      </p:sp>
      <p:pic>
        <p:nvPicPr>
          <p:cNvPr id="5" name="14_1">
            <a:hlinkClick r:id="" action="ppaction://media"/>
            <a:extLst>
              <a:ext uri="{FF2B5EF4-FFF2-40B4-BE49-F238E27FC236}">
                <a16:creationId xmlns:a16="http://schemas.microsoft.com/office/drawing/2014/main" id="{F223DA1A-C835-4265-9AEB-C1A35F2C34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917" y="6393411"/>
            <a:ext cx="301752" cy="301752"/>
          </a:xfrm>
          <a:prstGeom prst="rect">
            <a:avLst/>
          </a:prstGeom>
        </p:spPr>
      </p:pic>
      <p:pic>
        <p:nvPicPr>
          <p:cNvPr id="6" name="14_2">
            <a:hlinkClick r:id="" action="ppaction://media"/>
            <a:extLst>
              <a:ext uri="{FF2B5EF4-FFF2-40B4-BE49-F238E27FC236}">
                <a16:creationId xmlns:a16="http://schemas.microsoft.com/office/drawing/2014/main" id="{7E0533AD-D439-4DF0-88EC-885EEEDB86A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47819" y="6401615"/>
            <a:ext cx="301752" cy="301752"/>
          </a:xfrm>
          <a:prstGeom prst="rect">
            <a:avLst/>
          </a:prstGeom>
        </p:spPr>
      </p:pic>
    </p:spTree>
    <p:extLst>
      <p:ext uri="{BB962C8B-B14F-4D97-AF65-F5344CB8AC3E}">
        <p14:creationId xmlns:p14="http://schemas.microsoft.com/office/powerpoint/2010/main" val="365230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8"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1" presetClass="mediacall" presetSubtype="0" fill="hold" nodeType="withEffect">
                                  <p:stCondLst>
                                    <p:cond delay="0"/>
                                  </p:stCondLst>
                                  <p:childTnLst>
                                    <p:cmd type="call" cmd="playFrom(0.0)">
                                      <p:cBhvr>
                                        <p:cTn id="13" dur="382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62" y="584201"/>
            <a:ext cx="10353762" cy="970450"/>
          </a:xfrm>
        </p:spPr>
        <p:txBody>
          <a:bodyPr>
            <a:normAutofit/>
          </a:bodyPr>
          <a:lstStyle/>
          <a:p>
            <a:r>
              <a:rPr lang="en-US" sz="5400" b="1" dirty="0">
                <a:latin typeface="+mj-ea"/>
              </a:rPr>
              <a:t>3</a:t>
            </a:r>
            <a:r>
              <a:rPr lang="ko-KR" altLang="en-US" sz="5400" b="1" dirty="0">
                <a:latin typeface="+mj-ea"/>
              </a:rPr>
              <a:t>절 가사</a:t>
            </a:r>
            <a:endParaRPr lang="en-US" sz="5400" b="1" dirty="0">
              <a:latin typeface="+mj-ea"/>
            </a:endParaRPr>
          </a:p>
        </p:txBody>
      </p:sp>
      <p:sp>
        <p:nvSpPr>
          <p:cNvPr id="3" name="Content Placeholder 2"/>
          <p:cNvSpPr>
            <a:spLocks noGrp="1"/>
          </p:cNvSpPr>
          <p:nvPr>
            <p:ph idx="1"/>
          </p:nvPr>
        </p:nvSpPr>
        <p:spPr>
          <a:xfrm>
            <a:off x="1023862" y="1832345"/>
            <a:ext cx="10353762" cy="1888066"/>
          </a:xfrm>
        </p:spPr>
        <p:txBody>
          <a:bodyPr>
            <a:normAutofit/>
          </a:bodyPr>
          <a:lstStyle/>
          <a:p>
            <a:pPr marL="36900" indent="0">
              <a:buNone/>
            </a:pPr>
            <a:r>
              <a:rPr lang="ko-KR" altLang="en-US" sz="4800" dirty="0">
                <a:latin typeface="+mn-ea"/>
              </a:rPr>
              <a:t>가을하늘 공활한데 높고 구름없이</a:t>
            </a:r>
            <a:endParaRPr lang="en-US" altLang="ko-KR" sz="4800" dirty="0">
              <a:latin typeface="+mn-ea"/>
            </a:endParaRPr>
          </a:p>
          <a:p>
            <a:pPr marL="36900" indent="0">
              <a:buNone/>
            </a:pPr>
            <a:r>
              <a:rPr lang="ko-KR" altLang="en-US" sz="4800" dirty="0">
                <a:latin typeface="+mn-ea"/>
              </a:rPr>
              <a:t>밝은 달은 우리 가슴 일편단심일세</a:t>
            </a:r>
            <a:endParaRPr lang="en-US" altLang="ko-KR" sz="4800" dirty="0">
              <a:latin typeface="+mn-ea"/>
            </a:endParaRPr>
          </a:p>
        </p:txBody>
      </p:sp>
      <p:sp>
        <p:nvSpPr>
          <p:cNvPr id="4" name="Rectangle 3"/>
          <p:cNvSpPr/>
          <p:nvPr/>
        </p:nvSpPr>
        <p:spPr>
          <a:xfrm>
            <a:off x="1066800" y="3820147"/>
            <a:ext cx="10058400" cy="22860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ko-KR" altLang="en-US" sz="3200" b="1" dirty="0">
                <a:effectLst>
                  <a:outerShdw blurRad="38100" dist="38100" dir="2700000" algn="tl">
                    <a:srgbClr val="000000">
                      <a:alpha val="43137"/>
                    </a:srgbClr>
                  </a:outerShdw>
                </a:effectLst>
              </a:rPr>
              <a:t>가을 하늘은 높고 넓고 푸르고</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달빛처럼 밝은 우리의 꿈과 희망은 </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늘 한결같이 같다는 뜻</a:t>
            </a:r>
            <a:endParaRPr lang="en-US" sz="3200" b="1" dirty="0">
              <a:effectLst>
                <a:outerShdw blurRad="38100" dist="38100" dir="2700000" algn="tl">
                  <a:srgbClr val="000000">
                    <a:alpha val="43137"/>
                  </a:srgbClr>
                </a:outerShdw>
              </a:effectLst>
            </a:endParaRPr>
          </a:p>
        </p:txBody>
      </p:sp>
      <p:pic>
        <p:nvPicPr>
          <p:cNvPr id="5" name="15_1">
            <a:hlinkClick r:id="" action="ppaction://media"/>
            <a:extLst>
              <a:ext uri="{FF2B5EF4-FFF2-40B4-BE49-F238E27FC236}">
                <a16:creationId xmlns:a16="http://schemas.microsoft.com/office/drawing/2014/main" id="{375A90DB-7855-4544-9381-32521711D8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371" y="6413075"/>
            <a:ext cx="301752" cy="301752"/>
          </a:xfrm>
          <a:prstGeom prst="rect">
            <a:avLst/>
          </a:prstGeom>
        </p:spPr>
      </p:pic>
      <p:pic>
        <p:nvPicPr>
          <p:cNvPr id="6" name="15_2">
            <a:hlinkClick r:id="" action="ppaction://media"/>
            <a:extLst>
              <a:ext uri="{FF2B5EF4-FFF2-40B4-BE49-F238E27FC236}">
                <a16:creationId xmlns:a16="http://schemas.microsoft.com/office/drawing/2014/main" id="{0CD2EE71-8659-4B90-AA61-6CE7A156B17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57649" y="6403243"/>
            <a:ext cx="301752" cy="301752"/>
          </a:xfrm>
          <a:prstGeom prst="rect">
            <a:avLst/>
          </a:prstGeom>
        </p:spPr>
      </p:pic>
    </p:spTree>
    <p:extLst>
      <p:ext uri="{BB962C8B-B14F-4D97-AF65-F5344CB8AC3E}">
        <p14:creationId xmlns:p14="http://schemas.microsoft.com/office/powerpoint/2010/main" val="87100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3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1" presetClass="mediacall" presetSubtype="0" fill="hold" nodeType="withEffect">
                                  <p:stCondLst>
                                    <p:cond delay="0"/>
                                  </p:stCondLst>
                                  <p:childTnLst>
                                    <p:cmd type="call" cmd="playFrom(0.0)">
                                      <p:cBhvr>
                                        <p:cTn id="13" dur="83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62" y="584201"/>
            <a:ext cx="10353762" cy="970450"/>
          </a:xfrm>
        </p:spPr>
        <p:txBody>
          <a:bodyPr>
            <a:normAutofit/>
          </a:bodyPr>
          <a:lstStyle/>
          <a:p>
            <a:r>
              <a:rPr lang="en-US" sz="5400" b="1" dirty="0">
                <a:latin typeface="+mj-ea"/>
              </a:rPr>
              <a:t>4</a:t>
            </a:r>
            <a:r>
              <a:rPr lang="ko-KR" altLang="en-US" sz="5400" b="1" dirty="0">
                <a:latin typeface="+mj-ea"/>
              </a:rPr>
              <a:t>절 가사</a:t>
            </a:r>
            <a:endParaRPr lang="en-US" sz="5400" b="1" dirty="0">
              <a:latin typeface="+mj-ea"/>
            </a:endParaRPr>
          </a:p>
        </p:txBody>
      </p:sp>
      <p:sp>
        <p:nvSpPr>
          <p:cNvPr id="3" name="Content Placeholder 2"/>
          <p:cNvSpPr>
            <a:spLocks noGrp="1"/>
          </p:cNvSpPr>
          <p:nvPr>
            <p:ph idx="1"/>
          </p:nvPr>
        </p:nvSpPr>
        <p:spPr>
          <a:xfrm>
            <a:off x="1023862" y="1802855"/>
            <a:ext cx="10353762" cy="1888066"/>
          </a:xfrm>
        </p:spPr>
        <p:txBody>
          <a:bodyPr>
            <a:normAutofit/>
          </a:bodyPr>
          <a:lstStyle/>
          <a:p>
            <a:pPr marL="36900" indent="0">
              <a:buNone/>
            </a:pPr>
            <a:r>
              <a:rPr lang="ko-KR" altLang="en-US" sz="4800" dirty="0">
                <a:latin typeface="+mn-ea"/>
              </a:rPr>
              <a:t>이 기상과 이 맘으로 충성을 다하여</a:t>
            </a:r>
            <a:endParaRPr lang="en-US" altLang="ko-KR" sz="4800" dirty="0">
              <a:latin typeface="+mn-ea"/>
            </a:endParaRPr>
          </a:p>
          <a:p>
            <a:pPr marL="36900" indent="0">
              <a:buNone/>
            </a:pPr>
            <a:r>
              <a:rPr lang="ko-KR" altLang="en-US" sz="4800" dirty="0">
                <a:latin typeface="+mn-ea"/>
              </a:rPr>
              <a:t>괴로우나 즐거우나 나라 사랑하세</a:t>
            </a:r>
            <a:endParaRPr lang="en-US" altLang="ko-KR" sz="4800" dirty="0">
              <a:latin typeface="+mn-ea"/>
            </a:endParaRPr>
          </a:p>
        </p:txBody>
      </p:sp>
      <p:sp>
        <p:nvSpPr>
          <p:cNvPr id="4" name="Rectangle 3"/>
          <p:cNvSpPr/>
          <p:nvPr/>
        </p:nvSpPr>
        <p:spPr>
          <a:xfrm>
            <a:off x="1066800" y="3790657"/>
            <a:ext cx="10058400" cy="22860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r>
              <a:rPr lang="ko-KR" altLang="en-US" sz="3200" b="1" dirty="0">
                <a:effectLst>
                  <a:outerShdw blurRad="38100" dist="38100" dir="2700000" algn="tl">
                    <a:srgbClr val="000000">
                      <a:alpha val="43137"/>
                    </a:srgbClr>
                  </a:outerShdw>
                </a:effectLst>
              </a:rPr>
              <a:t>우리의 꿈과 의지</a:t>
            </a:r>
            <a:r>
              <a:rPr lang="en-US" altLang="ko-KR" sz="3200" b="1" dirty="0">
                <a:effectLst>
                  <a:outerShdw blurRad="38100" dist="38100" dir="2700000" algn="tl">
                    <a:srgbClr val="000000">
                      <a:alpha val="43137"/>
                    </a:srgbClr>
                  </a:outerShdw>
                </a:effectLst>
              </a:rPr>
              <a:t>, </a:t>
            </a:r>
            <a:r>
              <a:rPr lang="ko-KR" altLang="en-US" sz="3200" b="1" dirty="0">
                <a:effectLst>
                  <a:outerShdw blurRad="38100" dist="38100" dir="2700000" algn="tl">
                    <a:srgbClr val="000000">
                      <a:alpha val="43137"/>
                    </a:srgbClr>
                  </a:outerShdw>
                </a:effectLst>
              </a:rPr>
              <a:t>마음으로 </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나라에 충성을 다해</a:t>
            </a:r>
            <a:endParaRPr lang="en-US" altLang="ko-KR" sz="3200" b="1" dirty="0">
              <a:effectLst>
                <a:outerShdw blurRad="38100" dist="38100" dir="2700000" algn="tl">
                  <a:srgbClr val="000000">
                    <a:alpha val="43137"/>
                  </a:srgbClr>
                </a:outerShdw>
              </a:effectLst>
            </a:endParaRPr>
          </a:p>
          <a:p>
            <a:pPr algn="ctr">
              <a:lnSpc>
                <a:spcPct val="150000"/>
              </a:lnSpc>
            </a:pPr>
            <a:r>
              <a:rPr lang="ko-KR" altLang="en-US" sz="3200" b="1" dirty="0">
                <a:effectLst>
                  <a:outerShdw blurRad="38100" dist="38100" dir="2700000" algn="tl">
                    <a:srgbClr val="000000">
                      <a:alpha val="43137"/>
                    </a:srgbClr>
                  </a:outerShdw>
                </a:effectLst>
              </a:rPr>
              <a:t>늘 나라를 사랑하자는 뜻</a:t>
            </a:r>
            <a:endParaRPr lang="en-US" sz="3200" b="1" dirty="0">
              <a:effectLst>
                <a:outerShdw blurRad="38100" dist="38100" dir="2700000" algn="tl">
                  <a:srgbClr val="000000">
                    <a:alpha val="43137"/>
                  </a:srgbClr>
                </a:outerShdw>
              </a:effectLst>
            </a:endParaRPr>
          </a:p>
        </p:txBody>
      </p:sp>
      <p:pic>
        <p:nvPicPr>
          <p:cNvPr id="5" name="16_1">
            <a:hlinkClick r:id="" action="ppaction://media"/>
            <a:extLst>
              <a:ext uri="{FF2B5EF4-FFF2-40B4-BE49-F238E27FC236}">
                <a16:creationId xmlns:a16="http://schemas.microsoft.com/office/drawing/2014/main" id="{D061AD10-29D0-413F-A58E-37302F06778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1838" y="6400134"/>
            <a:ext cx="301752" cy="301752"/>
          </a:xfrm>
          <a:prstGeom prst="rect">
            <a:avLst/>
          </a:prstGeom>
        </p:spPr>
      </p:pic>
      <p:pic>
        <p:nvPicPr>
          <p:cNvPr id="6" name="16_2">
            <a:hlinkClick r:id="" action="ppaction://media"/>
            <a:extLst>
              <a:ext uri="{FF2B5EF4-FFF2-40B4-BE49-F238E27FC236}">
                <a16:creationId xmlns:a16="http://schemas.microsoft.com/office/drawing/2014/main" id="{7ABD48BB-A6F3-4201-8B62-BE8427B34AD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57647" y="6411447"/>
            <a:ext cx="301752" cy="301752"/>
          </a:xfrm>
          <a:prstGeom prst="rect">
            <a:avLst/>
          </a:prstGeom>
        </p:spPr>
      </p:pic>
    </p:spTree>
    <p:extLst>
      <p:ext uri="{BB962C8B-B14F-4D97-AF65-F5344CB8AC3E}">
        <p14:creationId xmlns:p14="http://schemas.microsoft.com/office/powerpoint/2010/main" val="160378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9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1" presetClass="mediacall" presetSubtype="0" fill="hold" nodeType="withEffect">
                                  <p:stCondLst>
                                    <p:cond delay="0"/>
                                  </p:stCondLst>
                                  <p:childTnLst>
                                    <p:cmd type="call" cmd="playFrom(0.0)">
                                      <p:cBhvr>
                                        <p:cTn id="13" dur="79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440267"/>
            <a:ext cx="10353762" cy="970450"/>
          </a:xfrm>
        </p:spPr>
        <p:txBody>
          <a:bodyPr>
            <a:normAutofit/>
          </a:bodyPr>
          <a:lstStyle/>
          <a:p>
            <a:r>
              <a:rPr lang="ko-KR" altLang="en-US" sz="5400" b="1" dirty="0"/>
              <a:t>애국가 함께 부르기</a:t>
            </a:r>
            <a:endParaRPr lang="en-US" sz="5400" b="1" dirty="0"/>
          </a:p>
        </p:txBody>
      </p:sp>
      <p:pic>
        <p:nvPicPr>
          <p:cNvPr id="5" name="n6WaTObHRJM"/>
          <p:cNvPicPr>
            <a:picLocks noGrp="1" noRot="1"/>
          </p:cNvPicPr>
          <p:nvPr>
            <p:ph idx="1"/>
            <a:videoFile r:link="rId1"/>
          </p:nvPr>
        </p:nvPicPr>
        <p:blipFill>
          <a:blip r:embed="rId6"/>
          <a:stretch>
            <a:fillRect/>
          </a:stretch>
        </p:blipFill>
        <p:spPr>
          <a:xfrm>
            <a:off x="609600" y="1761067"/>
            <a:ext cx="10972800" cy="5029200"/>
          </a:xfrm>
          <a:prstGeom prst="rect">
            <a:avLst/>
          </a:prstGeom>
        </p:spPr>
      </p:pic>
      <p:pic>
        <p:nvPicPr>
          <p:cNvPr id="3" name="17">
            <a:hlinkClick r:id="" action="ppaction://media"/>
            <a:extLst>
              <a:ext uri="{FF2B5EF4-FFF2-40B4-BE49-F238E27FC236}">
                <a16:creationId xmlns:a16="http://schemas.microsoft.com/office/drawing/2014/main" id="{9A481D0B-FE43-456B-BDFE-8E14AE8425E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70363" y="6365131"/>
            <a:ext cx="301752" cy="301752"/>
          </a:xfrm>
          <a:prstGeom prst="rect">
            <a:avLst/>
          </a:prstGeom>
        </p:spPr>
      </p:pic>
    </p:spTree>
    <p:extLst>
      <p:ext uri="{BB962C8B-B14F-4D97-AF65-F5344CB8AC3E}">
        <p14:creationId xmlns:p14="http://schemas.microsoft.com/office/powerpoint/2010/main" val="245520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5"/>
                </p:tgtEl>
              </p:cMediaNode>
            </p:vide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829" y="661851"/>
            <a:ext cx="4153504" cy="2784082"/>
          </a:xfrm>
        </p:spPr>
        <p:txBody>
          <a:bodyPr>
            <a:normAutofit/>
          </a:bodyPr>
          <a:lstStyle/>
          <a:p>
            <a:r>
              <a:rPr lang="ko-KR" altLang="en-US" sz="5400" b="1" dirty="0"/>
              <a:t>무궁화</a:t>
            </a:r>
            <a:br>
              <a:rPr lang="en-US" altLang="ko-KR" sz="5400" b="1" dirty="0"/>
            </a:br>
            <a:r>
              <a:rPr lang="en-US" altLang="ko-KR" sz="4400" b="1" dirty="0"/>
              <a:t>National Flower of Korea</a:t>
            </a:r>
            <a:endParaRPr lang="en-US" sz="4400" b="1" dirty="0"/>
          </a:p>
        </p:txBody>
      </p:sp>
      <p:pic>
        <p:nvPicPr>
          <p:cNvPr id="7" name="Content Placeholder 6"/>
          <p:cNvPicPr>
            <a:picLocks noGrp="1" noChangeAspect="1"/>
          </p:cNvPicPr>
          <p:nvPr>
            <p:ph idx="1"/>
          </p:nvPr>
        </p:nvPicPr>
        <p:blipFill rotWithShape="1">
          <a:blip r:embed="rId5">
            <a:extLst>
              <a:ext uri="{28A0092B-C50C-407E-A947-70E740481C1C}">
                <a14:useLocalDpi xmlns:a14="http://schemas.microsoft.com/office/drawing/2010/main" val="0"/>
              </a:ext>
            </a:extLst>
          </a:blip>
          <a:srcRect l="6251" r="14726"/>
          <a:stretch/>
        </p:blipFill>
        <p:spPr>
          <a:xfrm>
            <a:off x="635725" y="947458"/>
            <a:ext cx="5943600" cy="5014224"/>
          </a:xfrm>
        </p:spPr>
      </p:pic>
      <p:sp>
        <p:nvSpPr>
          <p:cNvPr id="8" name="Title 1"/>
          <p:cNvSpPr txBox="1">
            <a:spLocks/>
          </p:cNvSpPr>
          <p:nvPr/>
        </p:nvSpPr>
        <p:spPr>
          <a:xfrm>
            <a:off x="7230533" y="3274423"/>
            <a:ext cx="4743752" cy="2612572"/>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lgn="l">
              <a:buFont typeface="Arial" panose="020B0604020202020204" pitchFamily="34" charset="0"/>
              <a:buChar char="•"/>
            </a:pPr>
            <a:r>
              <a:rPr lang="ko-KR" altLang="en-US" sz="3200" dirty="0">
                <a:latin typeface="+mn-ea"/>
                <a:ea typeface="+mn-ea"/>
              </a:rPr>
              <a:t>대한민국의 국화</a:t>
            </a:r>
            <a:endParaRPr lang="en-US" altLang="ko-KR" sz="3200" dirty="0">
              <a:latin typeface="+mn-ea"/>
              <a:ea typeface="+mn-ea"/>
            </a:endParaRPr>
          </a:p>
          <a:p>
            <a:pPr algn="l"/>
            <a:endParaRPr lang="en-US" altLang="ko-KR" sz="3200" dirty="0">
              <a:latin typeface="+mn-ea"/>
              <a:ea typeface="+mn-ea"/>
            </a:endParaRPr>
          </a:p>
          <a:p>
            <a:pPr marL="571500" indent="-571500" algn="l">
              <a:buFont typeface="Arial" panose="020B0604020202020204" pitchFamily="34" charset="0"/>
              <a:buChar char="•"/>
            </a:pPr>
            <a:r>
              <a:rPr lang="ko-KR" altLang="en-US" sz="3200" dirty="0">
                <a:latin typeface="+mn-ea"/>
                <a:ea typeface="+mn-ea"/>
              </a:rPr>
              <a:t>영원히 피고 또 피어서 지지 않는 꽃</a:t>
            </a:r>
            <a:endParaRPr lang="en-US" sz="3200" dirty="0">
              <a:latin typeface="+mn-ea"/>
              <a:ea typeface="+mn-ea"/>
            </a:endParaRPr>
          </a:p>
        </p:txBody>
      </p:sp>
      <p:pic>
        <p:nvPicPr>
          <p:cNvPr id="5" name="17">
            <a:hlinkClick r:id="" action="ppaction://media"/>
            <a:extLst>
              <a:ext uri="{FF2B5EF4-FFF2-40B4-BE49-F238E27FC236}">
                <a16:creationId xmlns:a16="http://schemas.microsoft.com/office/drawing/2014/main" id="{ED30E424-8141-4C98-A5D4-D5E40A5A4F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6773" y="6391507"/>
            <a:ext cx="304800" cy="304800"/>
          </a:xfrm>
          <a:prstGeom prst="rect">
            <a:avLst/>
          </a:prstGeom>
        </p:spPr>
      </p:pic>
    </p:spTree>
    <p:extLst>
      <p:ext uri="{BB962C8B-B14F-4D97-AF65-F5344CB8AC3E}">
        <p14:creationId xmlns:p14="http://schemas.microsoft.com/office/powerpoint/2010/main" val="127226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47076" y="0"/>
            <a:ext cx="5943600" cy="6858000"/>
          </a:xfrm>
        </p:spPr>
      </p:pic>
      <p:pic>
        <p:nvPicPr>
          <p:cNvPr id="5" name="Picture 4"/>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6090676" y="0"/>
            <a:ext cx="5943600" cy="6858000"/>
          </a:xfrm>
          <a:prstGeom prst="rect">
            <a:avLst/>
          </a:prstGeom>
        </p:spPr>
      </p:pic>
      <p:pic>
        <p:nvPicPr>
          <p:cNvPr id="3" name="19">
            <a:hlinkClick r:id="" action="ppaction://media"/>
            <a:extLst>
              <a:ext uri="{FF2B5EF4-FFF2-40B4-BE49-F238E27FC236}">
                <a16:creationId xmlns:a16="http://schemas.microsoft.com/office/drawing/2014/main" id="{8FA788A8-D1C6-4490-8F3E-8E72D737EBF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076" y="6438888"/>
            <a:ext cx="301752" cy="301752"/>
          </a:xfrm>
          <a:prstGeom prst="rect">
            <a:avLst/>
          </a:prstGeom>
        </p:spPr>
      </p:pic>
    </p:spTree>
    <p:extLst>
      <p:ext uri="{BB962C8B-B14F-4D97-AF65-F5344CB8AC3E}">
        <p14:creationId xmlns:p14="http://schemas.microsoft.com/office/powerpoint/2010/main" val="343305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261258"/>
            <a:ext cx="10353762" cy="970450"/>
          </a:xfrm>
        </p:spPr>
        <p:txBody>
          <a:bodyPr/>
          <a:lstStyle/>
          <a:p>
            <a:r>
              <a:rPr lang="ko-KR" altLang="en-US" sz="5400" b="1" dirty="0">
                <a:effectLst>
                  <a:outerShdw blurRad="38100" dist="38100" dir="2700000" algn="tl">
                    <a:srgbClr val="000000">
                      <a:alpha val="43137"/>
                    </a:srgbClr>
                  </a:outerShdw>
                </a:effectLst>
              </a:rPr>
              <a:t>한국의 정식 이름</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13795" y="1952583"/>
            <a:ext cx="10353762" cy="4726891"/>
          </a:xfrm>
        </p:spPr>
        <p:txBody>
          <a:bodyPr>
            <a:normAutofit/>
          </a:bodyPr>
          <a:lstStyle/>
          <a:p>
            <a:pPr marL="36900" indent="0" algn="ctr">
              <a:buNone/>
            </a:pPr>
            <a:r>
              <a:rPr lang="ko-KR" altLang="en-US" sz="9600" b="1" dirty="0"/>
              <a:t>대한민국</a:t>
            </a:r>
            <a:r>
              <a:rPr lang="en-US" altLang="ko-KR" sz="7200" b="1" dirty="0"/>
              <a:t> </a:t>
            </a:r>
            <a:r>
              <a:rPr lang="ko-KR" altLang="en-US" sz="7200" b="1" dirty="0">
                <a:effectLst/>
              </a:rPr>
              <a:t>大韓民國</a:t>
            </a:r>
            <a:endParaRPr lang="en-US" altLang="ko-KR" sz="7200" b="1" dirty="0">
              <a:effectLst/>
            </a:endParaRPr>
          </a:p>
          <a:p>
            <a:pPr marL="36900" indent="0" algn="ctr">
              <a:buNone/>
            </a:pPr>
            <a:endParaRPr lang="en-US" sz="5400" dirty="0"/>
          </a:p>
          <a:p>
            <a:pPr marL="36900" indent="0" algn="ctr">
              <a:buNone/>
            </a:pPr>
            <a:r>
              <a:rPr lang="en-US" sz="7200" b="1" dirty="0"/>
              <a:t>Republic of Korea</a:t>
            </a:r>
          </a:p>
        </p:txBody>
      </p:sp>
      <p:sp>
        <p:nvSpPr>
          <p:cNvPr id="4" name="Rectangle 3"/>
          <p:cNvSpPr/>
          <p:nvPr/>
        </p:nvSpPr>
        <p:spPr>
          <a:xfrm>
            <a:off x="1807633" y="3545647"/>
            <a:ext cx="8686800"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400" b="1" dirty="0">
                <a:effectLst>
                  <a:outerShdw blurRad="38100" dist="38100" dir="2700000" algn="tl">
                    <a:srgbClr val="000000">
                      <a:alpha val="43137"/>
                    </a:srgbClr>
                  </a:outerShdw>
                </a:effectLst>
              </a:rPr>
              <a:t>GREAT    HAN    PEOPLE    COUNTRY</a:t>
            </a:r>
          </a:p>
        </p:txBody>
      </p:sp>
      <p:pic>
        <p:nvPicPr>
          <p:cNvPr id="5" name="6_1">
            <a:hlinkClick r:id="" action="ppaction://media"/>
            <a:extLst>
              <a:ext uri="{FF2B5EF4-FFF2-40B4-BE49-F238E27FC236}">
                <a16:creationId xmlns:a16="http://schemas.microsoft.com/office/drawing/2014/main" id="{C970F7EE-CAF3-4DA7-A051-76D2801E49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4270" y="6374674"/>
            <a:ext cx="304800" cy="304800"/>
          </a:xfrm>
          <a:prstGeom prst="rect">
            <a:avLst/>
          </a:prstGeom>
        </p:spPr>
      </p:pic>
      <p:pic>
        <p:nvPicPr>
          <p:cNvPr id="6" name="6_2">
            <a:hlinkClick r:id="" action="ppaction://media"/>
            <a:extLst>
              <a:ext uri="{FF2B5EF4-FFF2-40B4-BE49-F238E27FC236}">
                <a16:creationId xmlns:a16="http://schemas.microsoft.com/office/drawing/2014/main" id="{E749A4D0-0733-4E3A-B0E6-A80C4B209D4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64763" y="6374674"/>
            <a:ext cx="304800" cy="304800"/>
          </a:xfrm>
          <a:prstGeom prst="rect">
            <a:avLst/>
          </a:prstGeom>
        </p:spPr>
      </p:pic>
    </p:spTree>
    <p:extLst>
      <p:ext uri="{BB962C8B-B14F-4D97-AF65-F5344CB8AC3E}">
        <p14:creationId xmlns:p14="http://schemas.microsoft.com/office/powerpoint/2010/main" val="421096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7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89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audio>
              <p:cMediaNode vol="80000">
                <p:cTn id="16"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296334"/>
            <a:ext cx="10353762" cy="970450"/>
          </a:xfrm>
        </p:spPr>
        <p:txBody>
          <a:bodyPr>
            <a:normAutofit/>
          </a:bodyPr>
          <a:lstStyle/>
          <a:p>
            <a:r>
              <a:rPr lang="ko-KR" altLang="en-US" sz="5400" b="1" dirty="0"/>
              <a:t>무궁화 활용의 예</a:t>
            </a:r>
            <a:endParaRPr lang="en-US" sz="5400" b="1"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284552" y="1723496"/>
            <a:ext cx="4572000" cy="4572000"/>
          </a:xfr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1533" y="1723496"/>
            <a:ext cx="4572000" cy="4572000"/>
          </a:xfrm>
          <a:prstGeom prst="rect">
            <a:avLst/>
          </a:prstGeom>
        </p:spPr>
      </p:pic>
      <p:pic>
        <p:nvPicPr>
          <p:cNvPr id="3" name="20">
            <a:hlinkClick r:id="" action="ppaction://media"/>
            <a:extLst>
              <a:ext uri="{FF2B5EF4-FFF2-40B4-BE49-F238E27FC236}">
                <a16:creationId xmlns:a16="http://schemas.microsoft.com/office/drawing/2014/main" id="{24BCB3B2-D79C-4292-B061-1C09B5CE220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6693" y="6413480"/>
            <a:ext cx="301752" cy="301752"/>
          </a:xfrm>
          <a:prstGeom prst="rect">
            <a:avLst/>
          </a:prstGeom>
        </p:spPr>
      </p:pic>
    </p:spTree>
    <p:extLst>
      <p:ext uri="{BB962C8B-B14F-4D97-AF65-F5344CB8AC3E}">
        <p14:creationId xmlns:p14="http://schemas.microsoft.com/office/powerpoint/2010/main" val="241773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87867"/>
            <a:ext cx="10353762" cy="970450"/>
          </a:xfrm>
        </p:spPr>
        <p:txBody>
          <a:bodyPr/>
          <a:lstStyle/>
          <a:p>
            <a:r>
              <a:rPr lang="ko-KR" altLang="en-US" sz="5400" b="1" dirty="0"/>
              <a:t>나라문장 </a:t>
            </a:r>
            <a:r>
              <a:rPr lang="en-US" altLang="ko-KR" sz="5400" b="1" dirty="0"/>
              <a:t>(</a:t>
            </a:r>
            <a:r>
              <a:rPr lang="ko-KR" altLang="en-US" sz="5400" b="1" dirty="0"/>
              <a:t>국가문장</a:t>
            </a:r>
            <a:r>
              <a:rPr lang="en-US" altLang="ko-KR" sz="5400" b="1" dirty="0"/>
              <a:t>)</a:t>
            </a:r>
            <a:endParaRPr lang="en-US" b="1"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13795" y="2253623"/>
            <a:ext cx="3657600" cy="3666744"/>
          </a:xfrm>
        </p:spPr>
      </p:pic>
      <p:sp>
        <p:nvSpPr>
          <p:cNvPr id="6" name="Title 1"/>
          <p:cNvSpPr txBox="1">
            <a:spLocks/>
          </p:cNvSpPr>
          <p:nvPr/>
        </p:nvSpPr>
        <p:spPr>
          <a:xfrm>
            <a:off x="5011661" y="2511959"/>
            <a:ext cx="6384472" cy="2608870"/>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lgn="l">
              <a:buFont typeface="Arial" panose="020B0604020202020204" pitchFamily="34" charset="0"/>
              <a:buChar char="•"/>
            </a:pPr>
            <a:r>
              <a:rPr lang="ko-KR" altLang="en-US" sz="3200" dirty="0">
                <a:latin typeface="+mn-ea"/>
                <a:ea typeface="+mn-ea"/>
              </a:rPr>
              <a:t>나라를 대표하는 장식 표시</a:t>
            </a:r>
            <a:endParaRPr lang="en-US" altLang="ko-KR" sz="3200" dirty="0">
              <a:latin typeface="+mn-ea"/>
              <a:ea typeface="+mn-ea"/>
            </a:endParaRPr>
          </a:p>
          <a:p>
            <a:pPr algn="l"/>
            <a:endParaRPr lang="en-US" altLang="ko-KR" sz="3200" dirty="0">
              <a:latin typeface="+mn-ea"/>
              <a:ea typeface="+mn-ea"/>
            </a:endParaRPr>
          </a:p>
          <a:p>
            <a:pPr marL="457200" indent="-457200" algn="l">
              <a:buFont typeface="Arial" panose="020B0604020202020204" pitchFamily="34" charset="0"/>
              <a:buChar char="•"/>
            </a:pPr>
            <a:r>
              <a:rPr lang="ko-KR" altLang="en-US" sz="3200" dirty="0">
                <a:latin typeface="+mn-ea"/>
                <a:ea typeface="+mn-ea"/>
              </a:rPr>
              <a:t>태극 문양</a:t>
            </a:r>
            <a:r>
              <a:rPr lang="en-US" altLang="ko-KR" sz="3200" dirty="0">
                <a:latin typeface="+mn-ea"/>
                <a:ea typeface="+mn-ea"/>
              </a:rPr>
              <a:t>, </a:t>
            </a:r>
            <a:r>
              <a:rPr lang="ko-KR" altLang="en-US" sz="3200" dirty="0">
                <a:latin typeface="+mn-ea"/>
                <a:ea typeface="+mn-ea"/>
              </a:rPr>
              <a:t>무궁화 꽃잎 </a:t>
            </a:r>
            <a:r>
              <a:rPr lang="en-US" altLang="ko-KR" sz="3200" dirty="0">
                <a:latin typeface="+mn-ea"/>
                <a:ea typeface="+mn-ea"/>
              </a:rPr>
              <a:t>5</a:t>
            </a:r>
            <a:r>
              <a:rPr lang="ko-KR" altLang="en-US" sz="3200" dirty="0">
                <a:latin typeface="+mn-ea"/>
                <a:ea typeface="+mn-ea"/>
              </a:rPr>
              <a:t>장</a:t>
            </a:r>
            <a:r>
              <a:rPr lang="en-US" altLang="ko-KR" sz="3200" dirty="0">
                <a:latin typeface="+mn-ea"/>
                <a:ea typeface="+mn-ea"/>
              </a:rPr>
              <a:t>, </a:t>
            </a:r>
            <a:r>
              <a:rPr lang="ko-KR" altLang="en-US" sz="3200" dirty="0">
                <a:latin typeface="+mn-ea"/>
                <a:ea typeface="+mn-ea"/>
              </a:rPr>
              <a:t>대한민국 글자가 있는 리본으로 구성</a:t>
            </a:r>
            <a:endParaRPr lang="en-US" sz="3200" dirty="0">
              <a:latin typeface="+mn-ea"/>
              <a:ea typeface="+mn-ea"/>
            </a:endParaRPr>
          </a:p>
        </p:txBody>
      </p:sp>
      <p:pic>
        <p:nvPicPr>
          <p:cNvPr id="3" name="21">
            <a:hlinkClick r:id="" action="ppaction://media"/>
            <a:extLst>
              <a:ext uri="{FF2B5EF4-FFF2-40B4-BE49-F238E27FC236}">
                <a16:creationId xmlns:a16="http://schemas.microsoft.com/office/drawing/2014/main" id="{941E995C-71B7-418E-BF11-5F6DD8BF54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7811" y="6418665"/>
            <a:ext cx="301752" cy="301752"/>
          </a:xfrm>
          <a:prstGeom prst="rect">
            <a:avLst/>
          </a:prstGeom>
        </p:spPr>
      </p:pic>
    </p:spTree>
    <p:extLst>
      <p:ext uri="{BB962C8B-B14F-4D97-AF65-F5344CB8AC3E}">
        <p14:creationId xmlns:p14="http://schemas.microsoft.com/office/powerpoint/2010/main" val="140683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4477571" y="1833562"/>
            <a:ext cx="3226209" cy="45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l="1578" t="1749" r="50889" b="2139"/>
          <a:stretch/>
        </p:blipFill>
        <p:spPr>
          <a:xfrm>
            <a:off x="683066" y="1833562"/>
            <a:ext cx="3232995" cy="45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65290" y="1833562"/>
            <a:ext cx="3201523" cy="45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itle 1"/>
          <p:cNvSpPr>
            <a:spLocks noGrp="1"/>
          </p:cNvSpPr>
          <p:nvPr>
            <p:ph type="title"/>
          </p:nvPr>
        </p:nvSpPr>
        <p:spPr>
          <a:xfrm>
            <a:off x="913795" y="287867"/>
            <a:ext cx="10353762" cy="970450"/>
          </a:xfrm>
        </p:spPr>
        <p:txBody>
          <a:bodyPr/>
          <a:lstStyle/>
          <a:p>
            <a:r>
              <a:rPr lang="ko-KR" altLang="en-US" sz="5400" b="1" dirty="0"/>
              <a:t>나라마다 다른 국가 문장</a:t>
            </a:r>
            <a:endParaRPr lang="en-US" b="1" dirty="0"/>
          </a:p>
        </p:txBody>
      </p:sp>
      <p:sp>
        <p:nvSpPr>
          <p:cNvPr id="2" name="Rounded Rectangle 1"/>
          <p:cNvSpPr/>
          <p:nvPr/>
        </p:nvSpPr>
        <p:spPr>
          <a:xfrm>
            <a:off x="1248003" y="3205162"/>
            <a:ext cx="2103120" cy="1828800"/>
          </a:xfrm>
          <a:prstGeom prst="roundRect">
            <a:avLst/>
          </a:prstGeom>
          <a:noFill/>
          <a:ln w="38100">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ounded Rectangle 7"/>
          <p:cNvSpPr/>
          <p:nvPr/>
        </p:nvSpPr>
        <p:spPr>
          <a:xfrm>
            <a:off x="5056049" y="2917296"/>
            <a:ext cx="2103120" cy="1828800"/>
          </a:xfrm>
          <a:prstGeom prst="roundRect">
            <a:avLst/>
          </a:prstGeom>
          <a:noFill/>
          <a:ln w="38100">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ounded Rectangle 8"/>
          <p:cNvSpPr/>
          <p:nvPr/>
        </p:nvSpPr>
        <p:spPr>
          <a:xfrm>
            <a:off x="8814491" y="2087562"/>
            <a:ext cx="2103120" cy="1828800"/>
          </a:xfrm>
          <a:prstGeom prst="roundRect">
            <a:avLst/>
          </a:prstGeom>
          <a:noFill/>
          <a:ln w="38100">
            <a:solidFill>
              <a:srgbClr val="FF33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 name="22_1">
            <a:hlinkClick r:id="" action="ppaction://media"/>
            <a:extLst>
              <a:ext uri="{FF2B5EF4-FFF2-40B4-BE49-F238E27FC236}">
                <a16:creationId xmlns:a16="http://schemas.microsoft.com/office/drawing/2014/main" id="{38A74DC1-A3F6-41E8-B8C3-FE9BC9F390E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534" y="6449293"/>
            <a:ext cx="301752" cy="301752"/>
          </a:xfrm>
          <a:prstGeom prst="rect">
            <a:avLst/>
          </a:prstGeom>
        </p:spPr>
      </p:pic>
      <p:pic>
        <p:nvPicPr>
          <p:cNvPr id="10" name="22_2">
            <a:hlinkClick r:id="" action="ppaction://media"/>
            <a:extLst>
              <a:ext uri="{FF2B5EF4-FFF2-40B4-BE49-F238E27FC236}">
                <a16:creationId xmlns:a16="http://schemas.microsoft.com/office/drawing/2014/main" id="{C85E183F-9AF5-420A-B76A-4A0704513388}"/>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34138" y="6478788"/>
            <a:ext cx="301752" cy="301752"/>
          </a:xfrm>
          <a:prstGeom prst="rect">
            <a:avLst/>
          </a:prstGeom>
        </p:spPr>
      </p:pic>
    </p:spTree>
    <p:extLst>
      <p:ext uri="{BB962C8B-B14F-4D97-AF65-F5344CB8AC3E}">
        <p14:creationId xmlns:p14="http://schemas.microsoft.com/office/powerpoint/2010/main" val="84507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1" presetClass="mediacall" presetSubtype="0" fill="hold" nodeType="withEffect">
                                  <p:stCondLst>
                                    <p:cond delay="0"/>
                                  </p:stCondLst>
                                  <p:childTnLst>
                                    <p:cmd type="call" cmd="playFrom(0.0)">
                                      <p:cBhvr>
                                        <p:cTn id="25" dur="416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3"/>
                </p:tgtEl>
              </p:cMediaNode>
            </p:audio>
            <p:audio>
              <p:cMediaNode vol="80000">
                <p:cTn id="27" fill="hold" display="0">
                  <p:stCondLst>
                    <p:cond delay="indefinite"/>
                  </p:stCondLst>
                  <p:endCondLst>
                    <p:cond evt="onStopAudio" delay="0">
                      <p:tgtEl>
                        <p:sldTgt/>
                      </p:tgtEl>
                    </p:cond>
                  </p:endCondLst>
                </p:cTn>
                <p:tgtEl>
                  <p:spTgt spid="10"/>
                </p:tgtEl>
              </p:cMediaNode>
            </p:audio>
          </p:childTnLst>
        </p:cTn>
      </p:par>
    </p:tnLst>
    <p:bldLst>
      <p:bldP spid="2"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4466" y="270931"/>
            <a:ext cx="5724028" cy="970450"/>
          </a:xfrm>
        </p:spPr>
        <p:txBody>
          <a:bodyPr/>
          <a:lstStyle/>
          <a:p>
            <a:r>
              <a:rPr lang="ko-KR" altLang="en-US" sz="5400" b="1" dirty="0"/>
              <a:t>나라도장 </a:t>
            </a:r>
            <a:r>
              <a:rPr lang="en-US" altLang="ko-KR" sz="5400" b="1" dirty="0"/>
              <a:t>(</a:t>
            </a:r>
            <a:r>
              <a:rPr lang="ko-KR" altLang="en-US" sz="5400" b="1" dirty="0"/>
              <a:t>국새</a:t>
            </a:r>
            <a:r>
              <a:rPr lang="en-US" altLang="ko-KR" sz="5400" b="1" dirty="0"/>
              <a:t>)</a:t>
            </a:r>
            <a:endParaRPr lang="en-US" b="1" dirty="0"/>
          </a:p>
        </p:txBody>
      </p:sp>
      <p:sp>
        <p:nvSpPr>
          <p:cNvPr id="6" name="Title 1"/>
          <p:cNvSpPr txBox="1">
            <a:spLocks/>
          </p:cNvSpPr>
          <p:nvPr/>
        </p:nvSpPr>
        <p:spPr>
          <a:xfrm>
            <a:off x="6138613" y="1402249"/>
            <a:ext cx="5952067" cy="1913466"/>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lgn="l">
              <a:buFont typeface="Arial" panose="020B0604020202020204" pitchFamily="34" charset="0"/>
              <a:buChar char="•"/>
            </a:pPr>
            <a:r>
              <a:rPr lang="ko-KR" altLang="en-US" sz="3200" dirty="0">
                <a:latin typeface="+mn-ea"/>
                <a:ea typeface="+mn-ea"/>
              </a:rPr>
              <a:t>나라의 중요한 문서에 사용하는 도장</a:t>
            </a:r>
            <a:endParaRPr lang="en-US" altLang="ko-KR" sz="3200" dirty="0">
              <a:latin typeface="+mn-ea"/>
              <a:ea typeface="+mn-ea"/>
            </a:endParaRPr>
          </a:p>
          <a:p>
            <a:pPr marL="457200" indent="-457200" algn="l">
              <a:buFont typeface="Arial" panose="020B0604020202020204" pitchFamily="34" charset="0"/>
              <a:buChar char="•"/>
            </a:pPr>
            <a:r>
              <a:rPr lang="ko-KR" altLang="en-US" sz="3200" dirty="0">
                <a:latin typeface="+mn-ea"/>
                <a:ea typeface="+mn-ea"/>
              </a:rPr>
              <a:t>임명장</a:t>
            </a:r>
            <a:r>
              <a:rPr lang="en-US" altLang="ko-KR" sz="3200" dirty="0">
                <a:latin typeface="+mn-ea"/>
                <a:ea typeface="+mn-ea"/>
              </a:rPr>
              <a:t>, </a:t>
            </a:r>
            <a:r>
              <a:rPr lang="ko-KR" altLang="en-US" sz="3200" dirty="0">
                <a:latin typeface="+mn-ea"/>
                <a:ea typeface="+mn-ea"/>
              </a:rPr>
              <a:t>훈장증 등에 사용</a:t>
            </a:r>
            <a:endParaRPr lang="en-US" altLang="ko-KR" sz="3200" dirty="0">
              <a:latin typeface="+mn-ea"/>
              <a:ea typeface="+mn-ea"/>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9565" y="3476583"/>
            <a:ext cx="2248929" cy="3200400"/>
          </a:xfrm>
          <a:prstGeom prst="rect">
            <a:avLst/>
          </a:prstGeom>
        </p:spPr>
      </p:pic>
      <p:pic>
        <p:nvPicPr>
          <p:cNvPr id="4" name="Picture 3"/>
          <p:cNvPicPr>
            <a:picLocks/>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5725" t="11043" r="65488" b="4249"/>
          <a:stretch/>
        </p:blipFill>
        <p:spPr>
          <a:xfrm>
            <a:off x="169332" y="457200"/>
            <a:ext cx="5486400" cy="5943600"/>
          </a:xfrm>
          <a:prstGeom prst="rect">
            <a:avLst/>
          </a:prstGeom>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60423" r="1387" b="10617"/>
          <a:stretch/>
        </p:blipFill>
        <p:spPr>
          <a:xfrm>
            <a:off x="5969452" y="3476583"/>
            <a:ext cx="3296393" cy="3200400"/>
          </a:xfrm>
          <a:prstGeom prst="rect">
            <a:avLst/>
          </a:prstGeom>
        </p:spPr>
      </p:pic>
      <p:pic>
        <p:nvPicPr>
          <p:cNvPr id="3" name="23">
            <a:hlinkClick r:id="" action="ppaction://media"/>
            <a:extLst>
              <a:ext uri="{FF2B5EF4-FFF2-40B4-BE49-F238E27FC236}">
                <a16:creationId xmlns:a16="http://schemas.microsoft.com/office/drawing/2014/main" id="{E3E1D865-A915-40CA-BEC4-0DF18CC6492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0172" y="6439461"/>
            <a:ext cx="301752" cy="301752"/>
          </a:xfrm>
          <a:prstGeom prst="rect">
            <a:avLst/>
          </a:prstGeom>
        </p:spPr>
      </p:pic>
    </p:spTree>
    <p:extLst>
      <p:ext uri="{BB962C8B-B14F-4D97-AF65-F5344CB8AC3E}">
        <p14:creationId xmlns:p14="http://schemas.microsoft.com/office/powerpoint/2010/main" val="344361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 y="0"/>
            <a:ext cx="12161520" cy="6858000"/>
          </a:xfrm>
        </p:spPr>
      </p:pic>
      <p:sp>
        <p:nvSpPr>
          <p:cNvPr id="5" name="Rectangle 4"/>
          <p:cNvSpPr/>
          <p:nvPr/>
        </p:nvSpPr>
        <p:spPr>
          <a:xfrm>
            <a:off x="7820954" y="214816"/>
            <a:ext cx="4114800" cy="228600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eaLnBrk="0" fontAlgn="base" hangingPunct="0">
              <a:spcBef>
                <a:spcPct val="0"/>
              </a:spcBef>
              <a:spcAft>
                <a:spcPct val="0"/>
              </a:spcAft>
            </a:pPr>
            <a:r>
              <a:rPr lang="en-US" altLang="en-US" sz="3200" dirty="0">
                <a:solidFill>
                  <a:srgbClr val="212121"/>
                </a:solidFill>
                <a:latin typeface="Palatino Linotype" panose="02040502050505030304" pitchFamily="18" charset="0"/>
                <a:ea typeface="inherit"/>
              </a:rPr>
              <a:t>There is no future for the people who have forgotten history.</a:t>
            </a:r>
            <a:r>
              <a:rPr lang="en-US" altLang="en-US" sz="3200" dirty="0">
                <a:solidFill>
                  <a:schemeClr val="tx1"/>
                </a:solidFill>
                <a:latin typeface="Palatino Linotype" panose="02040502050505030304" pitchFamily="18" charset="0"/>
              </a:rPr>
              <a:t> </a:t>
            </a:r>
          </a:p>
        </p:txBody>
      </p:sp>
      <p:sp>
        <p:nvSpPr>
          <p:cNvPr id="3" name="Rectangle 1"/>
          <p:cNvSpPr>
            <a:spLocks noChangeArrowheads="1"/>
          </p:cNvSpPr>
          <p:nvPr/>
        </p:nvSpPr>
        <p:spPr bwMode="auto">
          <a:xfrm>
            <a:off x="245533" y="135781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24">
            <a:hlinkClick r:id="" action="ppaction://media"/>
            <a:extLst>
              <a:ext uri="{FF2B5EF4-FFF2-40B4-BE49-F238E27FC236}">
                <a16:creationId xmlns:a16="http://schemas.microsoft.com/office/drawing/2014/main" id="{33A67560-1A04-4381-B689-F940999457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75" y="6396052"/>
            <a:ext cx="301752" cy="301752"/>
          </a:xfrm>
          <a:prstGeom prst="rect">
            <a:avLst/>
          </a:prstGeom>
        </p:spPr>
      </p:pic>
    </p:spTree>
    <p:extLst>
      <p:ext uri="{BB962C8B-B14F-4D97-AF65-F5344CB8AC3E}">
        <p14:creationId xmlns:p14="http://schemas.microsoft.com/office/powerpoint/2010/main" val="54967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35" fill="hold"/>
                                        <p:tgtEl>
                                          <p:spTgt spid="6"/>
                                        </p:tgtEl>
                                      </p:cBhvr>
                                    </p:cmd>
                                  </p:childTnLst>
                                </p:cTn>
                              </p:par>
                              <p:par>
                                <p:cTn id="7" presetID="42" presetClass="entr" presetSubtype="0" fill="hold" grpId="0" nodeType="withEffect">
                                  <p:stCondLst>
                                    <p:cond delay="500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1000"/>
                                        <p:tgtEl>
                                          <p:spTgt spid="5"/>
                                        </p:tgtEl>
                                      </p:cBhvr>
                                    </p:animEffect>
                                    <p:anim calcmode="lin" valueType="num">
                                      <p:cBhvr>
                                        <p:cTn id="10" dur="1000" fill="hold"/>
                                        <p:tgtEl>
                                          <p:spTgt spid="5"/>
                                        </p:tgtEl>
                                        <p:attrNameLst>
                                          <p:attrName>ppt_x</p:attrName>
                                        </p:attrNameLst>
                                      </p:cBhvr>
                                      <p:tavLst>
                                        <p:tav tm="0">
                                          <p:val>
                                            <p:strVal val="#ppt_x"/>
                                          </p:val>
                                        </p:tav>
                                        <p:tav tm="100000">
                                          <p:val>
                                            <p:strVal val="#ppt_x"/>
                                          </p:val>
                                        </p:tav>
                                      </p:tavLst>
                                    </p:anim>
                                    <p:anim calcmode="lin" valueType="num">
                                      <p:cBhvr>
                                        <p:cTn id="1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ko-KR" altLang="en-US" dirty="0"/>
              <a:t>애국가</a:t>
            </a:r>
            <a:r>
              <a:rPr lang="en-US" altLang="ko-KR" dirty="0"/>
              <a:t>: </a:t>
            </a:r>
            <a:r>
              <a:rPr lang="en-US" altLang="ko-KR" dirty="0">
                <a:hlinkClick r:id="rId2"/>
              </a:rPr>
              <a:t>https://www.youtube.com/watch?v=n6WaTObHRJM</a:t>
            </a:r>
            <a:endParaRPr lang="en-US" altLang="ko-KR" dirty="0"/>
          </a:p>
          <a:p>
            <a:pPr>
              <a:buFont typeface="Arial" panose="020B0604020202020204" pitchFamily="34" charset="0"/>
              <a:buChar char="•"/>
            </a:pPr>
            <a:r>
              <a:rPr lang="ko-KR" altLang="en-US" dirty="0"/>
              <a:t>애국가 올드 랭 사인</a:t>
            </a:r>
            <a:r>
              <a:rPr lang="en-US" altLang="ko-KR" dirty="0"/>
              <a:t>: </a:t>
            </a:r>
            <a:r>
              <a:rPr lang="en-US" altLang="ko-KR" dirty="0">
                <a:hlinkClick r:id="rId3"/>
              </a:rPr>
              <a:t>https://www.youtube.com/watch?v=xf7-uVQcIiU</a:t>
            </a:r>
            <a:endParaRPr lang="en-US" altLang="ko-KR" dirty="0"/>
          </a:p>
          <a:p>
            <a:pPr>
              <a:buFont typeface="Arial" panose="020B0604020202020204" pitchFamily="34" charset="0"/>
              <a:buChar char="•"/>
            </a:pPr>
            <a:r>
              <a:rPr lang="ko-KR" altLang="en-US" dirty="0"/>
              <a:t>대한민국 행정안전부 어린이 사이트</a:t>
            </a:r>
            <a:r>
              <a:rPr lang="en-US" altLang="ko-KR" dirty="0"/>
              <a:t>: </a:t>
            </a:r>
            <a:r>
              <a:rPr lang="en-US" altLang="ko-KR" dirty="0">
                <a:hlinkClick r:id="rId4"/>
              </a:rPr>
              <a:t>https://www.mois.go.kr/chd/a01/chdMain.do</a:t>
            </a:r>
            <a:endParaRPr lang="en-US" altLang="ko-KR"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34970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19119" y="84668"/>
            <a:ext cx="10353762" cy="1286932"/>
          </a:xfrm>
        </p:spPr>
        <p:txBody>
          <a:bodyPr>
            <a:normAutofit/>
          </a:bodyPr>
          <a:lstStyle/>
          <a:p>
            <a:r>
              <a:rPr lang="ko-KR" altLang="en-US" sz="5400" b="1" dirty="0">
                <a:latin typeface="+mj-ea"/>
              </a:rPr>
              <a:t>국호</a:t>
            </a:r>
            <a:r>
              <a:rPr lang="en-US" altLang="ko-KR" sz="5400" b="1" dirty="0">
                <a:latin typeface="+mj-ea"/>
              </a:rPr>
              <a:t>(</a:t>
            </a:r>
            <a:r>
              <a:rPr lang="ko-KR" altLang="en-US" sz="5400" b="1" dirty="0">
                <a:latin typeface="+mj-ea"/>
              </a:rPr>
              <a:t>나라 이름</a:t>
            </a:r>
            <a:r>
              <a:rPr lang="en-US" altLang="ko-KR" sz="5400" b="1" dirty="0">
                <a:latin typeface="+mj-ea"/>
              </a:rPr>
              <a:t>)</a:t>
            </a:r>
            <a:r>
              <a:rPr lang="ko-KR" altLang="en-US" sz="5400" b="1" dirty="0">
                <a:latin typeface="+mj-ea"/>
              </a:rPr>
              <a:t>의 변천사</a:t>
            </a:r>
            <a:endParaRPr lang="en-US" sz="5400" b="1" dirty="0">
              <a:latin typeface="+mj-ea"/>
            </a:endParaRPr>
          </a:p>
        </p:txBody>
      </p:sp>
      <p:graphicFrame>
        <p:nvGraphicFramePr>
          <p:cNvPr id="16" name="Diagram 15"/>
          <p:cNvGraphicFramePr/>
          <p:nvPr/>
        </p:nvGraphicFramePr>
        <p:xfrm>
          <a:off x="533400" y="1838960"/>
          <a:ext cx="11125200" cy="45533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4">
            <a:hlinkClick r:id="" action="ppaction://media"/>
            <a:extLst>
              <a:ext uri="{FF2B5EF4-FFF2-40B4-BE49-F238E27FC236}">
                <a16:creationId xmlns:a16="http://schemas.microsoft.com/office/drawing/2014/main" id="{5219E47C-6988-4175-B661-90CA2016F7B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6986" y="6382926"/>
            <a:ext cx="301752" cy="301752"/>
          </a:xfrm>
          <a:prstGeom prst="rect">
            <a:avLst/>
          </a:prstGeom>
        </p:spPr>
      </p:pic>
    </p:spTree>
    <p:extLst>
      <p:ext uri="{BB962C8B-B14F-4D97-AF65-F5344CB8AC3E}">
        <p14:creationId xmlns:p14="http://schemas.microsoft.com/office/powerpoint/2010/main" val="4967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7383" y="609599"/>
            <a:ext cx="4032068" cy="5655734"/>
          </a:xfrm>
        </p:spPr>
        <p:txBody>
          <a:bodyPr>
            <a:normAutofit/>
          </a:bodyPr>
          <a:lstStyle/>
          <a:p>
            <a:r>
              <a:rPr lang="ko-KR" altLang="en-US" sz="5400" b="1" dirty="0"/>
              <a:t>태극기</a:t>
            </a:r>
            <a:br>
              <a:rPr lang="en-US" altLang="ko-KR" sz="5400" b="1" dirty="0"/>
            </a:br>
            <a:r>
              <a:rPr lang="en-US" sz="5400" b="1">
                <a:effectLst>
                  <a:outerShdw blurRad="38100" dist="38100" dir="2700000" algn="tl">
                    <a:srgbClr val="000000">
                      <a:alpha val="43137"/>
                    </a:srgbClr>
                  </a:outerShdw>
                </a:effectLst>
              </a:rPr>
              <a:t>Taegeukgi</a:t>
            </a:r>
            <a:br>
              <a:rPr lang="en-US" sz="5400" b="1" dirty="0">
                <a:effectLst>
                  <a:outerShdw blurRad="38100" dist="38100" dir="2700000" algn="tl">
                    <a:srgbClr val="000000">
                      <a:alpha val="43137"/>
                    </a:srgbClr>
                  </a:outerShdw>
                </a:effectLst>
              </a:rPr>
            </a:br>
            <a:br>
              <a:rPr lang="en-US" sz="5400" b="1" dirty="0">
                <a:effectLst>
                  <a:outerShdw blurRad="38100" dist="38100" dir="2700000" algn="tl">
                    <a:srgbClr val="000000">
                      <a:alpha val="43137"/>
                    </a:srgbClr>
                  </a:outerShdw>
                </a:effectLst>
              </a:rPr>
            </a:br>
            <a:r>
              <a:rPr lang="ko-KR" altLang="en-US" sz="3200" b="1" dirty="0">
                <a:effectLst>
                  <a:outerShdw blurRad="38100" dist="38100" dir="2700000" algn="tl">
                    <a:srgbClr val="000000">
                      <a:alpha val="43137"/>
                    </a:srgbClr>
                  </a:outerShdw>
                </a:effectLst>
                <a:latin typeface="+mn-lt"/>
                <a:ea typeface="+mn-ea"/>
              </a:rPr>
              <a:t>한국의 국기</a:t>
            </a:r>
            <a:br>
              <a:rPr lang="en-US" altLang="ko-KR" sz="3200" b="1" dirty="0">
                <a:effectLst>
                  <a:outerShdw blurRad="38100" dist="38100" dir="2700000" algn="tl">
                    <a:srgbClr val="000000">
                      <a:alpha val="43137"/>
                    </a:srgbClr>
                  </a:outerShdw>
                </a:effectLst>
                <a:latin typeface="+mn-lt"/>
                <a:ea typeface="+mn-ea"/>
              </a:rPr>
            </a:br>
            <a:r>
              <a:rPr lang="en-US" altLang="ko-KR" sz="3200" b="1" dirty="0">
                <a:effectLst>
                  <a:outerShdw blurRad="38100" dist="38100" dir="2700000" algn="tl">
                    <a:srgbClr val="000000">
                      <a:alpha val="43137"/>
                    </a:srgbClr>
                  </a:outerShdw>
                </a:effectLst>
                <a:latin typeface="+mn-lt"/>
                <a:ea typeface="+mn-ea"/>
              </a:rPr>
              <a:t>Flag of Korea</a:t>
            </a:r>
            <a:endParaRPr lang="en-US" sz="3200" b="1" dirty="0">
              <a:effectLst>
                <a:outerShdw blurRad="38100" dist="38100" dir="2700000" algn="tl">
                  <a:srgbClr val="000000">
                    <a:alpha val="43137"/>
                  </a:srgbClr>
                </a:outerShdw>
              </a:effectLst>
              <a:latin typeface="+mn-lt"/>
              <a:ea typeface="+mn-ea"/>
            </a:endParaRPr>
          </a:p>
        </p:txBody>
      </p:sp>
      <p:pic>
        <p:nvPicPr>
          <p:cNvPr id="5" name="Content Placeholder 4"/>
          <p:cNvPicPr>
            <a:picLocks noGrp="1" noChangeAspect="1"/>
          </p:cNvPicPr>
          <p:nvPr>
            <p:ph idx="1"/>
          </p:nvPr>
        </p:nvPicPr>
        <p:blipFill rotWithShape="1">
          <a:blip r:embed="rId5">
            <a:extLst>
              <a:ext uri="{28A0092B-C50C-407E-A947-70E740481C1C}">
                <a14:useLocalDpi xmlns:a14="http://schemas.microsoft.com/office/drawing/2010/main" val="0"/>
              </a:ext>
            </a:extLst>
          </a:blip>
          <a:srcRect l="12171" t="9259" r="15070" b="9012"/>
          <a:stretch/>
        </p:blipFill>
        <p:spPr>
          <a:xfrm>
            <a:off x="592183" y="890917"/>
            <a:ext cx="7315200" cy="5076167"/>
          </a:xfrm>
        </p:spPr>
      </p:pic>
      <p:pic>
        <p:nvPicPr>
          <p:cNvPr id="4" name="7">
            <a:hlinkClick r:id="" action="ppaction://media"/>
            <a:extLst>
              <a:ext uri="{FF2B5EF4-FFF2-40B4-BE49-F238E27FC236}">
                <a16:creationId xmlns:a16="http://schemas.microsoft.com/office/drawing/2014/main" id="{7C84DC9C-FCA2-447C-B585-98F7FA82B1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0415" y="6395474"/>
            <a:ext cx="304800" cy="304800"/>
          </a:xfrm>
          <a:prstGeom prst="rect">
            <a:avLst/>
          </a:prstGeom>
        </p:spPr>
      </p:pic>
    </p:spTree>
    <p:extLst>
      <p:ext uri="{BB962C8B-B14F-4D97-AF65-F5344CB8AC3E}">
        <p14:creationId xmlns:p14="http://schemas.microsoft.com/office/powerpoint/2010/main" val="101525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593672" y="201166"/>
            <a:ext cx="11004657" cy="1828802"/>
          </a:xfrm>
          <a:prstGeom prst="rect">
            <a:avLst/>
          </a:prstGeom>
        </p:spPr>
        <p:txBody>
          <a:bodyPr>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spcBef>
                <a:spcPts val="0"/>
              </a:spcBef>
              <a:spcAft>
                <a:spcPts val="0"/>
              </a:spcAft>
              <a:buNone/>
            </a:pPr>
            <a:r>
              <a:rPr lang="ko-KR" altLang="en-US" sz="5400" b="1" dirty="0">
                <a:latin typeface="+mj-ea"/>
                <a:ea typeface="+mj-ea"/>
              </a:rPr>
              <a:t>국기에 대한 맹세 </a:t>
            </a:r>
            <a:endParaRPr lang="en-US" altLang="ko-KR" sz="5400" b="1" dirty="0">
              <a:latin typeface="+mj-ea"/>
              <a:ea typeface="+mj-ea"/>
            </a:endParaRPr>
          </a:p>
          <a:p>
            <a:pPr marL="36900" indent="0" algn="ctr">
              <a:spcBef>
                <a:spcPts val="0"/>
              </a:spcBef>
              <a:spcAft>
                <a:spcPts val="0"/>
              </a:spcAft>
              <a:buNone/>
            </a:pPr>
            <a:r>
              <a:rPr lang="en-US" altLang="ko-KR" sz="4400" b="1" dirty="0">
                <a:latin typeface="+mj-lt"/>
                <a:ea typeface="+mj-ea"/>
              </a:rPr>
              <a:t>(Pledge of allegiance to the flag)</a:t>
            </a:r>
            <a:endParaRPr lang="en-US" altLang="ko-KR" sz="4000" b="1" dirty="0">
              <a:latin typeface="+mj-lt"/>
              <a:ea typeface="+mj-ea"/>
            </a:endParaRPr>
          </a:p>
        </p:txBody>
      </p:sp>
      <p:pic>
        <p:nvPicPr>
          <p:cNvPr id="6" name="Content Placeholder 4"/>
          <p:cNvPicPr>
            <a:picLocks noGrp="1" noChangeAspect="1"/>
          </p:cNvPicPr>
          <p:nvPr>
            <p:ph idx="1"/>
          </p:nvPr>
        </p:nvPicPr>
        <p:blipFill rotWithShape="1">
          <a:blip r:embed="rId9">
            <a:extLst>
              <a:ext uri="{28A0092B-C50C-407E-A947-70E740481C1C}">
                <a14:useLocalDpi xmlns:a14="http://schemas.microsoft.com/office/drawing/2010/main" val="0"/>
              </a:ext>
            </a:extLst>
          </a:blip>
          <a:srcRect l="12171" t="9259" r="15070" b="9012"/>
          <a:stretch/>
        </p:blipFill>
        <p:spPr>
          <a:xfrm>
            <a:off x="392503" y="2069616"/>
            <a:ext cx="4612056" cy="3200400"/>
          </a:xfrm>
        </p:spPr>
      </p:pic>
      <p:sp>
        <p:nvSpPr>
          <p:cNvPr id="7" name="Rectangle 6"/>
          <p:cNvSpPr/>
          <p:nvPr/>
        </p:nvSpPr>
        <p:spPr>
          <a:xfrm>
            <a:off x="5364814" y="2069616"/>
            <a:ext cx="6407251" cy="3200400"/>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spcBef>
                <a:spcPts val="300"/>
              </a:spcBef>
              <a:spcAft>
                <a:spcPts val="300"/>
              </a:spcAft>
            </a:pPr>
            <a:r>
              <a:rPr lang="ko-KR" altLang="en-US" sz="3200" dirty="0">
                <a:latin typeface="+mn-ea"/>
              </a:rPr>
              <a:t>나는 자랑스러운 태극기 앞에 자유롭고 정의로운 대한민국의 무궁한 영광을 위하여 충성을 다할 것을 굳게 다짐합니다</a:t>
            </a:r>
            <a:r>
              <a:rPr lang="en-US" altLang="ko-KR" sz="3200" dirty="0">
                <a:latin typeface="+mn-ea"/>
              </a:rPr>
              <a:t>. </a:t>
            </a:r>
            <a:endParaRPr lang="en-US" sz="4400" dirty="0">
              <a:latin typeface="+mn-ea"/>
            </a:endParaRPr>
          </a:p>
        </p:txBody>
      </p:sp>
      <p:sp>
        <p:nvSpPr>
          <p:cNvPr id="9" name="Rectangle 8"/>
          <p:cNvSpPr/>
          <p:nvPr/>
        </p:nvSpPr>
        <p:spPr>
          <a:xfrm>
            <a:off x="392503" y="5309664"/>
            <a:ext cx="11379562" cy="131818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p>
            <a:pPr algn="ctr">
              <a:lnSpc>
                <a:spcPct val="150000"/>
              </a:lnSpc>
              <a:spcBef>
                <a:spcPts val="300"/>
              </a:spcBef>
              <a:spcAft>
                <a:spcPts val="300"/>
              </a:spcAft>
            </a:pPr>
            <a:r>
              <a:rPr lang="en-US" sz="2800" dirty="0">
                <a:solidFill>
                  <a:schemeClr val="tx1"/>
                </a:solidFill>
              </a:rPr>
              <a:t>I, standing before the noble </a:t>
            </a:r>
            <a:r>
              <a:rPr lang="en-US" sz="2800" dirty="0" err="1">
                <a:solidFill>
                  <a:schemeClr val="tx1"/>
                </a:solidFill>
              </a:rPr>
              <a:t>Taegeukgi</a:t>
            </a:r>
            <a:r>
              <a:rPr lang="en-US" sz="2800" dirty="0">
                <a:solidFill>
                  <a:schemeClr val="tx1"/>
                </a:solidFill>
              </a:rPr>
              <a:t>, solemnly pledge allegiance to the Republic of Korea, to its glory, liberty and justice.</a:t>
            </a:r>
          </a:p>
        </p:txBody>
      </p:sp>
      <p:pic>
        <p:nvPicPr>
          <p:cNvPr id="2" name="16_1">
            <a:hlinkClick r:id="" action="ppaction://media"/>
            <a:extLst>
              <a:ext uri="{FF2B5EF4-FFF2-40B4-BE49-F238E27FC236}">
                <a16:creationId xmlns:a16="http://schemas.microsoft.com/office/drawing/2014/main" id="{A1342CD6-67FE-42A7-B924-AFE6D5A380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7261" y="6407273"/>
            <a:ext cx="301752" cy="301752"/>
          </a:xfrm>
          <a:prstGeom prst="rect">
            <a:avLst/>
          </a:prstGeom>
        </p:spPr>
      </p:pic>
      <p:pic>
        <p:nvPicPr>
          <p:cNvPr id="4" name="16_3">
            <a:hlinkClick r:id="" action="ppaction://media"/>
            <a:extLst>
              <a:ext uri="{FF2B5EF4-FFF2-40B4-BE49-F238E27FC236}">
                <a16:creationId xmlns:a16="http://schemas.microsoft.com/office/drawing/2014/main" id="{CF8A9411-4443-4E1F-BCA3-C5ECA13D142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5844" y="6418231"/>
            <a:ext cx="301752" cy="301752"/>
          </a:xfrm>
          <a:prstGeom prst="rect">
            <a:avLst/>
          </a:prstGeom>
        </p:spPr>
      </p:pic>
      <p:pic>
        <p:nvPicPr>
          <p:cNvPr id="5" name="16_2">
            <a:hlinkClick r:id="" action="ppaction://media"/>
            <a:extLst>
              <a:ext uri="{FF2B5EF4-FFF2-40B4-BE49-F238E27FC236}">
                <a16:creationId xmlns:a16="http://schemas.microsoft.com/office/drawing/2014/main" id="{ECE405E2-9303-4B68-8153-DE359B2CDBC3}"/>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536307" y="6418231"/>
            <a:ext cx="301752" cy="301752"/>
          </a:xfrm>
          <a:prstGeom prst="rect">
            <a:avLst/>
          </a:prstGeom>
        </p:spPr>
      </p:pic>
    </p:spTree>
    <p:extLst>
      <p:ext uri="{BB962C8B-B14F-4D97-AF65-F5344CB8AC3E}">
        <p14:creationId xmlns:p14="http://schemas.microsoft.com/office/powerpoint/2010/main" val="18030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7"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27519" fill="hold"/>
                                        <p:tgtEl>
                                          <p:spTgt spid="5"/>
                                        </p:tgtEl>
                                      </p:cBhvr>
                                    </p:cmd>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12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
                </p:tgtEl>
              </p:cMediaNode>
            </p:audio>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5"/>
                </p:tgtEl>
              </p:cMediaNode>
            </p:audio>
          </p:childTnLst>
        </p:cTn>
      </p:par>
    </p:tnLst>
    <p:bldLst>
      <p:bldP spid="7"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37067"/>
            <a:ext cx="10353762" cy="970450"/>
          </a:xfrm>
        </p:spPr>
        <p:txBody>
          <a:bodyPr>
            <a:normAutofit/>
          </a:bodyPr>
          <a:lstStyle/>
          <a:p>
            <a:r>
              <a:rPr lang="ko-KR" altLang="en-US" sz="5400" b="1" dirty="0"/>
              <a:t>태극기의 의미</a:t>
            </a:r>
            <a:endParaRPr lang="en-US" sz="5400" b="1" dirty="0"/>
          </a:p>
        </p:txBody>
      </p:sp>
      <p:pic>
        <p:nvPicPr>
          <p:cNvPr id="5" name="Content Placeholder 4"/>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609600" y="1371600"/>
            <a:ext cx="10972800" cy="5486400"/>
          </a:xfrm>
        </p:spPr>
      </p:pic>
      <p:sp>
        <p:nvSpPr>
          <p:cNvPr id="3" name="Rectangle 2"/>
          <p:cNvSpPr/>
          <p:nvPr/>
        </p:nvSpPr>
        <p:spPr>
          <a:xfrm>
            <a:off x="8254999" y="2633133"/>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건</a:t>
            </a:r>
            <a:endParaRPr lang="en-US" sz="2800" b="1" dirty="0"/>
          </a:p>
        </p:txBody>
      </p:sp>
      <p:sp>
        <p:nvSpPr>
          <p:cNvPr id="6" name="Rectangle 5"/>
          <p:cNvSpPr/>
          <p:nvPr/>
        </p:nvSpPr>
        <p:spPr>
          <a:xfrm>
            <a:off x="8254999" y="4745566"/>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리</a:t>
            </a:r>
            <a:endParaRPr lang="en-US" sz="2800" b="1" dirty="0"/>
          </a:p>
        </p:txBody>
      </p:sp>
      <p:sp>
        <p:nvSpPr>
          <p:cNvPr id="7" name="Rectangle 6"/>
          <p:cNvSpPr/>
          <p:nvPr/>
        </p:nvSpPr>
        <p:spPr>
          <a:xfrm>
            <a:off x="8254999" y="4045711"/>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a:t>감</a:t>
            </a:r>
            <a:endParaRPr lang="en-US" sz="2800" b="1" dirty="0"/>
          </a:p>
        </p:txBody>
      </p:sp>
      <p:sp>
        <p:nvSpPr>
          <p:cNvPr id="8" name="Rectangle 7"/>
          <p:cNvSpPr/>
          <p:nvPr/>
        </p:nvSpPr>
        <p:spPr>
          <a:xfrm>
            <a:off x="8254999" y="3345856"/>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곤</a:t>
            </a:r>
            <a:endParaRPr lang="en-US" sz="2800" b="1" dirty="0"/>
          </a:p>
        </p:txBody>
      </p:sp>
      <p:pic>
        <p:nvPicPr>
          <p:cNvPr id="4" name="6">
            <a:hlinkClick r:id="" action="ppaction://media"/>
            <a:extLst>
              <a:ext uri="{FF2B5EF4-FFF2-40B4-BE49-F238E27FC236}">
                <a16:creationId xmlns:a16="http://schemas.microsoft.com/office/drawing/2014/main" id="{BA1242EE-EE37-4AF8-9D14-6D8C500A3D7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239" y="6429169"/>
            <a:ext cx="301752" cy="301752"/>
          </a:xfrm>
          <a:prstGeom prst="rect">
            <a:avLst/>
          </a:prstGeom>
        </p:spPr>
      </p:pic>
    </p:spTree>
    <p:extLst>
      <p:ext uri="{BB962C8B-B14F-4D97-AF65-F5344CB8AC3E}">
        <p14:creationId xmlns:p14="http://schemas.microsoft.com/office/powerpoint/2010/main" val="421969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53850" y="201914"/>
            <a:ext cx="2528295" cy="2286000"/>
          </a:xfrm>
        </p:spPr>
      </p:pic>
      <p:pic>
        <p:nvPicPr>
          <p:cNvPr id="3" name="Content Placeholder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2905" y="201914"/>
            <a:ext cx="3131820" cy="2286000"/>
          </a:xfrm>
          <a:prstGeom prst="rect">
            <a:avLst/>
          </a:prstGeom>
          <a:effectLst>
            <a:outerShdw blurRad="25400" dir="17880000">
              <a:srgbClr val="000000">
                <a:alpha val="46000"/>
              </a:srgbClr>
            </a:outerShdw>
          </a:effectLst>
        </p:spPr>
      </p:pic>
      <p:pic>
        <p:nvPicPr>
          <p:cNvPr id="4" name="Content Placeholder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5485" y="201914"/>
            <a:ext cx="3578866" cy="2286000"/>
          </a:xfrm>
          <a:prstGeom prst="rect">
            <a:avLst/>
          </a:prstGeom>
          <a:effectLst>
            <a:outerShdw blurRad="25400" dir="17880000">
              <a:srgbClr val="000000">
                <a:alpha val="46000"/>
              </a:srgbClr>
            </a:outerShdw>
          </a:effectLst>
        </p:spPr>
      </p:pic>
      <p:pic>
        <p:nvPicPr>
          <p:cNvPr id="5" name="Content Placeholder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3850" y="3596548"/>
            <a:ext cx="3426324" cy="2286000"/>
          </a:xfrm>
          <a:prstGeom prst="rect">
            <a:avLst/>
          </a:prstGeom>
          <a:effectLst>
            <a:outerShdw blurRad="25400" dir="17880000">
              <a:srgbClr val="000000">
                <a:alpha val="46000"/>
              </a:srgbClr>
            </a:outerShdw>
          </a:effectLst>
        </p:spPr>
      </p:pic>
      <p:pic>
        <p:nvPicPr>
          <p:cNvPr id="6" name="Content Placeholder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97521" y="3596548"/>
            <a:ext cx="3188627" cy="2286000"/>
          </a:xfrm>
          <a:prstGeom prst="rect">
            <a:avLst/>
          </a:prstGeom>
          <a:effectLst>
            <a:outerShdw blurRad="25400" dir="17880000">
              <a:srgbClr val="000000">
                <a:alpha val="46000"/>
              </a:srgbClr>
            </a:outerShdw>
          </a:effectLst>
        </p:spPr>
      </p:pic>
      <p:pic>
        <p:nvPicPr>
          <p:cNvPr id="7" name="Content Placeholder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03495" y="3596548"/>
            <a:ext cx="2890856" cy="2286000"/>
          </a:xfrm>
          <a:prstGeom prst="rect">
            <a:avLst/>
          </a:prstGeom>
          <a:effectLst>
            <a:outerShdw blurRad="25400" dir="17880000">
              <a:srgbClr val="000000">
                <a:alpha val="46000"/>
              </a:srgbClr>
            </a:outerShdw>
          </a:effectLst>
        </p:spPr>
      </p:pic>
      <p:sp>
        <p:nvSpPr>
          <p:cNvPr id="8" name="Rectangle 7"/>
          <p:cNvSpPr/>
          <p:nvPr/>
        </p:nvSpPr>
        <p:spPr>
          <a:xfrm>
            <a:off x="374997" y="2570795"/>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1882</a:t>
            </a:r>
          </a:p>
        </p:txBody>
      </p:sp>
      <p:sp>
        <p:nvSpPr>
          <p:cNvPr id="10" name="Rectangle 9"/>
          <p:cNvSpPr/>
          <p:nvPr/>
        </p:nvSpPr>
        <p:spPr>
          <a:xfrm>
            <a:off x="4355815" y="2570795"/>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1888</a:t>
            </a:r>
          </a:p>
        </p:txBody>
      </p:sp>
      <p:sp>
        <p:nvSpPr>
          <p:cNvPr id="11" name="Rectangle 10"/>
          <p:cNvSpPr/>
          <p:nvPr/>
        </p:nvSpPr>
        <p:spPr>
          <a:xfrm>
            <a:off x="8861918" y="2570795"/>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1907</a:t>
            </a:r>
          </a:p>
        </p:txBody>
      </p:sp>
      <p:sp>
        <p:nvSpPr>
          <p:cNvPr id="12" name="Rectangle 11"/>
          <p:cNvSpPr/>
          <p:nvPr/>
        </p:nvSpPr>
        <p:spPr>
          <a:xfrm>
            <a:off x="824012" y="5948181"/>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1919</a:t>
            </a:r>
          </a:p>
        </p:txBody>
      </p:sp>
      <p:sp>
        <p:nvSpPr>
          <p:cNvPr id="13" name="Rectangle 12"/>
          <p:cNvSpPr/>
          <p:nvPr/>
        </p:nvSpPr>
        <p:spPr>
          <a:xfrm>
            <a:off x="5148834" y="5948181"/>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1945</a:t>
            </a:r>
          </a:p>
        </p:txBody>
      </p:sp>
      <p:sp>
        <p:nvSpPr>
          <p:cNvPr id="14" name="Rectangle 13"/>
          <p:cNvSpPr/>
          <p:nvPr/>
        </p:nvSpPr>
        <p:spPr>
          <a:xfrm>
            <a:off x="9205923" y="5948181"/>
            <a:ext cx="2286000" cy="64008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effectLst>
                  <a:outerShdw blurRad="38100" dist="38100" dir="2700000" algn="tl">
                    <a:srgbClr val="000000">
                      <a:alpha val="43137"/>
                    </a:srgbClr>
                  </a:outerShdw>
                </a:effectLst>
              </a:rPr>
              <a:t>1950</a:t>
            </a:r>
          </a:p>
        </p:txBody>
      </p:sp>
      <p:pic>
        <p:nvPicPr>
          <p:cNvPr id="2" name="7">
            <a:hlinkClick r:id="" action="ppaction://media"/>
            <a:extLst>
              <a:ext uri="{FF2B5EF4-FFF2-40B4-BE49-F238E27FC236}">
                <a16:creationId xmlns:a16="http://schemas.microsoft.com/office/drawing/2014/main" id="{0E6E1A52-8C3A-456E-8CD0-89EC840816A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1315" y="6405869"/>
            <a:ext cx="301752" cy="301752"/>
          </a:xfrm>
          <a:prstGeom prst="rect">
            <a:avLst/>
          </a:prstGeom>
        </p:spPr>
      </p:pic>
    </p:spTree>
    <p:extLst>
      <p:ext uri="{BB962C8B-B14F-4D97-AF65-F5344CB8AC3E}">
        <p14:creationId xmlns:p14="http://schemas.microsoft.com/office/powerpoint/2010/main" val="95781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1" presetClass="mediacall" presetSubtype="0" fill="hold" nodeType="withEffect">
                                  <p:stCondLst>
                                    <p:cond delay="0"/>
                                  </p:stCondLst>
                                  <p:childTnLst>
                                    <p:cmd type="call" cmd="playFrom(0.0)">
                                      <p:cBhvr>
                                        <p:cTn id="24" dur="626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8" grpId="0" animBg="1"/>
      <p:bldP spid="10" grpId="0" animBg="1"/>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US"/>
          </a:p>
        </p:txBody>
      </p:sp>
      <p:pic>
        <p:nvPicPr>
          <p:cNvPr id="7" name="Content Placeholder 6"/>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609600" y="0"/>
            <a:ext cx="10972800" cy="6858000"/>
          </a:xfrm>
        </p:spPr>
      </p:pic>
      <p:sp>
        <p:nvSpPr>
          <p:cNvPr id="8" name="Rectangle 7"/>
          <p:cNvSpPr/>
          <p:nvPr/>
        </p:nvSpPr>
        <p:spPr>
          <a:xfrm>
            <a:off x="0" y="0"/>
            <a:ext cx="7315200" cy="914400"/>
          </a:xfrm>
          <a:prstGeom prst="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600" b="1" dirty="0">
                <a:effectLst>
                  <a:outerShdw blurRad="38100" dist="38100" dir="2700000" algn="tl">
                    <a:srgbClr val="000000">
                      <a:alpha val="43137"/>
                    </a:srgbClr>
                  </a:outerShdw>
                </a:effectLst>
              </a:rPr>
              <a:t>이 태극기의 특별한 점 찾기</a:t>
            </a:r>
            <a:endParaRPr lang="en-US" sz="3600" b="1" dirty="0">
              <a:effectLst>
                <a:outerShdw blurRad="38100" dist="38100" dir="2700000" algn="tl">
                  <a:srgbClr val="000000">
                    <a:alpha val="43137"/>
                  </a:srgbClr>
                </a:outerShdw>
              </a:effectLst>
            </a:endParaRPr>
          </a:p>
        </p:txBody>
      </p:sp>
      <p:pic>
        <p:nvPicPr>
          <p:cNvPr id="2" name="8_1">
            <a:hlinkClick r:id="" action="ppaction://media"/>
            <a:extLst>
              <a:ext uri="{FF2B5EF4-FFF2-40B4-BE49-F238E27FC236}">
                <a16:creationId xmlns:a16="http://schemas.microsoft.com/office/drawing/2014/main" id="{82824DEA-54ED-4378-AE8F-13A070FAF30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78785" y="6401539"/>
            <a:ext cx="301752" cy="301752"/>
          </a:xfrm>
          <a:prstGeom prst="rect">
            <a:avLst/>
          </a:prstGeom>
        </p:spPr>
      </p:pic>
      <p:pic>
        <p:nvPicPr>
          <p:cNvPr id="3" name="8_2">
            <a:hlinkClick r:id="" action="ppaction://media"/>
            <a:extLst>
              <a:ext uri="{FF2B5EF4-FFF2-40B4-BE49-F238E27FC236}">
                <a16:creationId xmlns:a16="http://schemas.microsoft.com/office/drawing/2014/main" id="{45810EA1-A065-412B-A7D0-B9C8CECAEAB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5161" y="6376458"/>
            <a:ext cx="301752" cy="301752"/>
          </a:xfrm>
          <a:prstGeom prst="rect">
            <a:avLst/>
          </a:prstGeom>
        </p:spPr>
      </p:pic>
    </p:spTree>
    <p:extLst>
      <p:ext uri="{BB962C8B-B14F-4D97-AF65-F5344CB8AC3E}">
        <p14:creationId xmlns:p14="http://schemas.microsoft.com/office/powerpoint/2010/main" val="57236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7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1" presetClass="mediacall" presetSubtype="0" fill="hold" nodeType="withEffect">
                                  <p:stCondLst>
                                    <p:cond delay="0"/>
                                  </p:stCondLst>
                                  <p:childTnLst>
                                    <p:cmd type="call" cmd="playFrom(0.0)">
                                      <p:cBhvr>
                                        <p:cTn id="13" dur="41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audio>
              <p:cMediaNode vol="80000">
                <p:cTn id="15" fill="hold" display="0">
                  <p:stCondLst>
                    <p:cond delay="indefinite"/>
                  </p:stCondLst>
                  <p:endCondLst>
                    <p:cond evt="onStopAudio" delay="0">
                      <p:tgtEl>
                        <p:sldTgt/>
                      </p:tgtEl>
                    </p:cond>
                  </p:endCondLst>
                </p:cTn>
                <p:tgtEl>
                  <p:spTgt spid="3"/>
                </p:tgtEl>
              </p:cMediaNode>
            </p:audio>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ì¼ì¥ê¸°"/>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309" y="204149"/>
            <a:ext cx="2743200" cy="1828343"/>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4"/>
          <p:cNvPicPr>
            <a:picLocks/>
          </p:cNvPicPr>
          <p:nvPr/>
        </p:nvPicPr>
        <p:blipFill rotWithShape="1">
          <a:blip r:embed="rId6" cstate="print">
            <a:extLst>
              <a:ext uri="{28A0092B-C50C-407E-A947-70E740481C1C}">
                <a14:useLocalDpi xmlns:a14="http://schemas.microsoft.com/office/drawing/2010/main" val="0"/>
              </a:ext>
            </a:extLst>
          </a:blip>
          <a:srcRect l="12171" t="9259" r="15070" b="9012"/>
          <a:stretch/>
        </p:blipFill>
        <p:spPr>
          <a:xfrm>
            <a:off x="4338109" y="231814"/>
            <a:ext cx="2743200" cy="1828800"/>
          </a:xfrm>
          <a:prstGeom prst="rect">
            <a:avLst/>
          </a:prstGeom>
          <a:effectLst>
            <a:outerShdw blurRad="25400" dir="17880000">
              <a:srgbClr val="000000">
                <a:alpha val="46000"/>
              </a:srgbClr>
            </a:outerShdw>
          </a:effectLst>
        </p:spPr>
      </p:pic>
      <p:pic>
        <p:nvPicPr>
          <p:cNvPr id="7" name="Content Placeholder 6"/>
          <p:cNvPicPr>
            <a:picLocks/>
          </p:cNvPicPr>
          <p:nvPr/>
        </p:nvPicPr>
        <p:blipFill>
          <a:blip r:embed="rId7">
            <a:extLst>
              <a:ext uri="{28A0092B-C50C-407E-A947-70E740481C1C}">
                <a14:useLocalDpi xmlns:a14="http://schemas.microsoft.com/office/drawing/2010/main" val="0"/>
              </a:ext>
            </a:extLst>
          </a:blip>
          <a:stretch>
            <a:fillRect/>
          </a:stretch>
        </p:blipFill>
        <p:spPr>
          <a:xfrm>
            <a:off x="223309" y="2165501"/>
            <a:ext cx="6858000" cy="4572000"/>
          </a:xfrm>
          <a:prstGeom prst="rect">
            <a:avLst/>
          </a:prstGeom>
          <a:effectLst>
            <a:outerShdw blurRad="25400" dir="17880000">
              <a:srgbClr val="000000">
                <a:alpha val="46000"/>
              </a:srgbClr>
            </a:outerShdw>
          </a:effectLst>
        </p:spPr>
      </p:pic>
      <p:sp>
        <p:nvSpPr>
          <p:cNvPr id="8" name="Title 1"/>
          <p:cNvSpPr txBox="1">
            <a:spLocks/>
          </p:cNvSpPr>
          <p:nvPr/>
        </p:nvSpPr>
        <p:spPr>
          <a:xfrm>
            <a:off x="7472893" y="448733"/>
            <a:ext cx="4456640" cy="5960534"/>
          </a:xfrm>
          <a:prstGeom prst="rect">
            <a:avLst/>
          </a:prstGeom>
        </p:spPr>
        <p:txBody>
          <a:bodyPr>
            <a:normAutofit lnSpcReduction="10000"/>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o-KR" altLang="en-US" sz="5400" b="1" dirty="0"/>
              <a:t>진관사</a:t>
            </a:r>
            <a:endParaRPr lang="en-US" altLang="ko-KR" sz="5400" b="1" dirty="0"/>
          </a:p>
          <a:p>
            <a:r>
              <a:rPr lang="en-US" altLang="ko-KR" sz="4400" b="1" dirty="0"/>
              <a:t>(</a:t>
            </a:r>
            <a:r>
              <a:rPr lang="en-US" altLang="ko-KR" sz="4400" b="1" dirty="0" err="1"/>
              <a:t>Jin</a:t>
            </a:r>
            <a:r>
              <a:rPr lang="en-US" altLang="ko-KR" sz="4400" b="1" dirty="0"/>
              <a:t> </a:t>
            </a:r>
            <a:r>
              <a:rPr lang="en-US" altLang="ko-KR" sz="4400" b="1" dirty="0" err="1"/>
              <a:t>Gwan</a:t>
            </a:r>
            <a:r>
              <a:rPr lang="en-US" altLang="ko-KR" sz="4400" b="1" dirty="0"/>
              <a:t> Temple)</a:t>
            </a:r>
            <a:r>
              <a:rPr lang="ko-KR" altLang="en-US" sz="4400" b="1" dirty="0"/>
              <a:t> </a:t>
            </a:r>
            <a:r>
              <a:rPr lang="ko-KR" altLang="en-US" sz="5400" b="1" dirty="0">
                <a:latin typeface="+mj-ea"/>
              </a:rPr>
              <a:t>태극기</a:t>
            </a:r>
            <a:endParaRPr lang="en-US" altLang="ko-KR" sz="5400" b="1" dirty="0">
              <a:latin typeface="+mj-ea"/>
            </a:endParaRPr>
          </a:p>
          <a:p>
            <a:endParaRPr lang="en-US" altLang="ko-KR" dirty="0"/>
          </a:p>
          <a:p>
            <a:pPr marL="571500" indent="-571500" algn="l">
              <a:buFont typeface="Arial" panose="020B0604020202020204" pitchFamily="34" charset="0"/>
              <a:buChar char="•"/>
            </a:pPr>
            <a:r>
              <a:rPr lang="en-US" altLang="ko-KR" sz="3200" dirty="0"/>
              <a:t>2009</a:t>
            </a:r>
            <a:r>
              <a:rPr lang="ko-KR" altLang="en-US" sz="3200" dirty="0"/>
              <a:t>년 진관사를 보수하던 중 발견</a:t>
            </a:r>
            <a:endParaRPr lang="en-US" altLang="ko-KR" sz="3200" dirty="0"/>
          </a:p>
          <a:p>
            <a:pPr marL="571500" indent="-571500" algn="l">
              <a:buFont typeface="Arial" panose="020B0604020202020204" pitchFamily="34" charset="0"/>
              <a:buChar char="•"/>
            </a:pPr>
            <a:r>
              <a:rPr lang="en-US" altLang="ko-KR" sz="3200" dirty="0"/>
              <a:t>1919</a:t>
            </a:r>
            <a:r>
              <a:rPr lang="ko-KR" altLang="en-US" sz="3200" dirty="0"/>
              <a:t>년에 사용된 것으로 추정</a:t>
            </a:r>
            <a:endParaRPr lang="en-US" altLang="ko-KR" sz="3200" dirty="0"/>
          </a:p>
          <a:p>
            <a:pPr marL="571500" indent="-571500" algn="l">
              <a:buFont typeface="Arial" panose="020B0604020202020204" pitchFamily="34" charset="0"/>
              <a:buChar char="•"/>
            </a:pPr>
            <a:r>
              <a:rPr lang="ko-KR" altLang="en-US" sz="3200" dirty="0"/>
              <a:t>일본의 국기를 이용해서 태극기로 만들었음</a:t>
            </a:r>
            <a:endParaRPr lang="en-US" altLang="ko-KR" sz="3200" dirty="0"/>
          </a:p>
        </p:txBody>
      </p:sp>
      <p:pic>
        <p:nvPicPr>
          <p:cNvPr id="2" name="9">
            <a:hlinkClick r:id="" action="ppaction://media"/>
            <a:extLst>
              <a:ext uri="{FF2B5EF4-FFF2-40B4-BE49-F238E27FC236}">
                <a16:creationId xmlns:a16="http://schemas.microsoft.com/office/drawing/2014/main" id="{9D410620-76F3-40EF-A470-EC3A9791089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961" y="6383147"/>
            <a:ext cx="301752" cy="301752"/>
          </a:xfrm>
          <a:prstGeom prst="rect">
            <a:avLst/>
          </a:prstGeom>
        </p:spPr>
      </p:pic>
    </p:spTree>
    <p:extLst>
      <p:ext uri="{BB962C8B-B14F-4D97-AF65-F5344CB8AC3E}">
        <p14:creationId xmlns:p14="http://schemas.microsoft.com/office/powerpoint/2010/main" val="207590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630</TotalTime>
  <Words>1765</Words>
  <Application>Microsoft Office PowerPoint</Application>
  <PresentationFormat>Widescreen</PresentationFormat>
  <Paragraphs>166</Paragraphs>
  <Slides>25</Slides>
  <Notes>24</Notes>
  <HiddenSlides>0</HiddenSlides>
  <MMClips>37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맑은 고딕</vt:lpstr>
      <vt:lpstr>Arial</vt:lpstr>
      <vt:lpstr>Calibri</vt:lpstr>
      <vt:lpstr>Calibri Light</vt:lpstr>
      <vt:lpstr>Palatino Linotype</vt:lpstr>
      <vt:lpstr>Wingdings 2</vt:lpstr>
      <vt:lpstr>Slate</vt:lpstr>
      <vt:lpstr>대한민국의 상징 Symbols of Korea</vt:lpstr>
      <vt:lpstr>한국의 정식 이름</vt:lpstr>
      <vt:lpstr>국호(나라 이름)의 변천사</vt:lpstr>
      <vt:lpstr>태극기 Taegeukgi  한국의 국기 Flag of Korea</vt:lpstr>
      <vt:lpstr>PowerPoint Presentation</vt:lpstr>
      <vt:lpstr>태극기의 의미</vt:lpstr>
      <vt:lpstr>PowerPoint Presentation</vt:lpstr>
      <vt:lpstr>PowerPoint Presentation</vt:lpstr>
      <vt:lpstr>PowerPoint Presentation</vt:lpstr>
      <vt:lpstr>애국가 National Anthem of Korea  </vt:lpstr>
      <vt:lpstr>애국가의 역사</vt:lpstr>
      <vt:lpstr>1절 가사</vt:lpstr>
      <vt:lpstr>후렴 가사</vt:lpstr>
      <vt:lpstr>2절 가사</vt:lpstr>
      <vt:lpstr>3절 가사</vt:lpstr>
      <vt:lpstr>4절 가사</vt:lpstr>
      <vt:lpstr>애국가 함께 부르기</vt:lpstr>
      <vt:lpstr>무궁화 National Flower of Korea</vt:lpstr>
      <vt:lpstr>PowerPoint Presentation</vt:lpstr>
      <vt:lpstr>무궁화 활용의 예</vt:lpstr>
      <vt:lpstr>나라문장 (국가문장)</vt:lpstr>
      <vt:lpstr>나라마다 다른 국가 문장</vt:lpstr>
      <vt:lpstr>나라도장 (국새)</vt:lpstr>
      <vt:lpstr>PowerPoint Presentation</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대한민국의 상징</dc:title>
  <dc:creator>Ari Song</dc:creator>
  <cp:lastModifiedBy>EunJung Jung</cp:lastModifiedBy>
  <cp:revision>39</cp:revision>
  <dcterms:created xsi:type="dcterms:W3CDTF">2019-01-27T00:13:15Z</dcterms:created>
  <dcterms:modified xsi:type="dcterms:W3CDTF">2021-03-22T22:03:32Z</dcterms:modified>
</cp:coreProperties>
</file>